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20.1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60" r:id="rId1"/>
  </p:sldMasterIdLst>
  <p:notesMasterIdLst>
    <p:notesMasterId r:id="rId2"/>
  </p:notesMasterIdLst>
  <p:sldIdLst>
    <p:sldId id="266" r:id="rId3"/>
    <p:sldId id="267" r:id="rId4"/>
    <p:sldId id="268" r:id="rId5"/>
    <p:sldId id="281" r:id="rId6"/>
    <p:sldId id="282" r:id="rId7"/>
    <p:sldId id="283" r:id="rId8"/>
    <p:sldId id="285" r:id="rId9"/>
    <p:sldId id="287" r:id="rId10"/>
    <p:sldId id="288" r:id="rId11"/>
    <p:sldId id="289" r:id="rId12"/>
    <p:sldId id="295" r:id="rId13"/>
    <p:sldId id="300" r:id="rId14"/>
    <p:sldId id="290" r:id="rId15"/>
    <p:sldId id="291" r:id="rId16"/>
    <p:sldId id="260" r:id="rId17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E4E4E4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1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slide" Target="slides/slide15.xml" /><Relationship Id="rId18" Type="http://schemas.openxmlformats.org/officeDocument/2006/relationships/tags" Target="tags/tag177.xml" /><Relationship Id="rId19" Type="http://schemas.openxmlformats.org/officeDocument/2006/relationships/presProps" Target="presProps.xml" /><Relationship Id="rId2" Type="http://schemas.openxmlformats.org/officeDocument/2006/relationships/notesMaster" Target="notesMasters/notesMaster1.xml" /><Relationship Id="rId20" Type="http://schemas.openxmlformats.org/officeDocument/2006/relationships/viewProps" Target="viewProps.xml" /><Relationship Id="rId21" Type="http://schemas.openxmlformats.org/officeDocument/2006/relationships/theme" Target="theme/theme1.xml" /><Relationship Id="rId22" Type="http://schemas.openxmlformats.org/officeDocument/2006/relationships/tableStyles" Target="tableStyles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3E4E97-FBA9-4E91-8E2D-7EBAA105AC36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404DD-4008-4C39-9447-46C97C9ED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933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404DD-4008-4C39-9447-46C97C9ED7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59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404DD-4008-4C39-9447-46C97C9ED7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725998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.xml" /><Relationship Id="rId2" Type="http://schemas.openxmlformats.org/officeDocument/2006/relationships/tags" Target="../tags/tag7.xml" /><Relationship Id="rId3" Type="http://schemas.openxmlformats.org/officeDocument/2006/relationships/tags" Target="../tags/tag8.xml" /><Relationship Id="rId4" Type="http://schemas.openxmlformats.org/officeDocument/2006/relationships/tags" Target="../tags/tag9.xml" /><Relationship Id="rId5" Type="http://schemas.openxmlformats.org/officeDocument/2006/relationships/tags" Target="../tags/tag10.xml" /><Relationship Id="rId6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BDF50D5-76BC-4DE4-B299-BDA090EB791B}" type="datetime1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0923322-C876-4B20-9CC2-36AF8683C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6036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EF873-7A31-43A9-AE22-41840EB09BD4}" type="datetime1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23322-C876-4B20-9CC2-36AF8683C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648754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4302-AC6E-41BC-8E12-6DE76F0DF2AD}" type="datetime1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23322-C876-4B20-9CC2-36AF8683C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223759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AD6A1-1BE1-4841-A6D4-C13CBE2AE724}" type="datetime1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23322-C876-4B20-9CC2-36AF8683CC9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08664919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8BD34-8B94-48D4-A08E-5AF278692315}" type="datetime1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23322-C876-4B20-9CC2-36AF8683C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441666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2439B-D92B-4D12-A097-B8311307898E}" type="datetime1">
              <a:rPr lang="en-US" smtClean="0"/>
              <a:t>10/27/2020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23322-C876-4B20-9CC2-36AF8683C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97237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3904B-825F-4F0F-A665-54E97602F7B2}" type="datetime1">
              <a:rPr lang="en-US" smtClean="0"/>
              <a:t>10/27/2020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23322-C876-4B20-9CC2-36AF8683C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882750"/>
      </p:ext>
    </p:extLst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A4271-3249-481A-961B-511CB21D1E8D}" type="datetime1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23322-C876-4B20-9CC2-36AF8683C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2494"/>
      </p:ext>
    </p:extLst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D73C-0BC4-48EB-8CFF-A1B209A6AA25}" type="datetime1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23322-C876-4B20-9CC2-36AF8683C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88750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1F1E01F9-A6C6-49AA-B10B-18ED0E2E9E9D}" type="datetime1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0923322-C876-4B20-9CC2-36AF8683C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00666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7931-8B23-4B0E-8348-FBEB4252C149}" type="datetime1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23322-C876-4B20-9CC2-36AF8683C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449521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557D5-C4F6-4E52-ADFA-CF653A9B182B}" type="datetime1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23322-C876-4B20-9CC2-36AF8683C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799315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7A0C-0714-402C-9B43-BA38B845E032}" type="datetime1">
              <a:rPr lang="en-US" smtClean="0"/>
              <a:t>10/27/2020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23322-C876-4B20-9CC2-36AF8683C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366387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4F54-D79D-4133-A498-5A698A219E1A}" type="datetime1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23322-C876-4B20-9CC2-36AF8683C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357602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60B61-71C6-422B-BCAB-2B2D72CBECD8}" type="datetime1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23322-C876-4B20-9CC2-36AF8683C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21474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C2BFD-DE84-417B-9CFE-B44856D3F228}" type="datetime1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23322-C876-4B20-9CC2-36AF8683C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95728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0E0C-B8D7-4C5A-B2C6-64DECC568135}" type="datetime1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23322-C876-4B20-9CC2-36AF8683C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03470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slideLayout" Target="../slideLayouts/slideLayout16.xml" /><Relationship Id="rId17" Type="http://schemas.openxmlformats.org/officeDocument/2006/relationships/slideLayout" Target="../slideLayouts/slideLayout17.xml" /><Relationship Id="rId18" Type="http://schemas.openxmlformats.org/officeDocument/2006/relationships/image" Target="../media/image1.png" /><Relationship Id="rId19" Type="http://schemas.openxmlformats.org/officeDocument/2006/relationships/tags" Target="../tags/tag11.xml" /><Relationship Id="rId2" Type="http://schemas.openxmlformats.org/officeDocument/2006/relationships/slideLayout" Target="../slideLayouts/slideLayout2.xml" /><Relationship Id="rId20" Type="http://schemas.openxmlformats.org/officeDocument/2006/relationships/image" Target="../media/image2.png" /><Relationship Id="rId21" Type="http://schemas.openxmlformats.org/officeDocument/2006/relationships/tags" Target="../tags/tag12.xml" /><Relationship Id="rId22" Type="http://schemas.openxmlformats.org/officeDocument/2006/relationships/tags" Target="../tags/tag13.xml" /><Relationship Id="rId23" Type="http://schemas.openxmlformats.org/officeDocument/2006/relationships/image" Target="../media/image3.png" /><Relationship Id="rId24" Type="http://schemas.openxmlformats.org/officeDocument/2006/relationships/tags" Target="../tags/tag14.xml" /><Relationship Id="rId25" Type="http://schemas.openxmlformats.org/officeDocument/2006/relationships/image" Target="../media/image4.png" /><Relationship Id="rId26" Type="http://schemas.openxmlformats.org/officeDocument/2006/relationships/tags" Target="../tags/tag15.xml" /><Relationship Id="rId27" Type="http://schemas.openxmlformats.org/officeDocument/2006/relationships/tags" Target="../tags/tag16.xml" /><Relationship Id="rId28" Type="http://schemas.openxmlformats.org/officeDocument/2006/relationships/tags" Target="../tags/tag17.xml" /><Relationship Id="rId29" Type="http://schemas.openxmlformats.org/officeDocument/2006/relationships/tags" Target="../tags/tag18.xml" /><Relationship Id="rId3" Type="http://schemas.openxmlformats.org/officeDocument/2006/relationships/slideLayout" Target="../slideLayouts/slideLayout3.xml" /><Relationship Id="rId30" Type="http://schemas.openxmlformats.org/officeDocument/2006/relationships/tags" Target="../tags/tag19.xml" /><Relationship Id="rId31" Type="http://schemas.openxmlformats.org/officeDocument/2006/relationships/tags" Target="../tags/tag20.xml" /><Relationship Id="rId32" Type="http://schemas.openxmlformats.org/officeDocument/2006/relationships/tags" Target="../tags/tag21.xml" /><Relationship Id="rId33" Type="http://schemas.openxmlformats.org/officeDocument/2006/relationships/theme" Target="../theme/theme1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Picture 7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r="0"/>
          <a:stretch>
            <a:fillRect/>
          </a:stretch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 r="0"/>
          <a:stretch>
            <a:fillRect/>
          </a:stretch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>
            <p:custDataLst>
              <p:tags r:id="rId22"/>
            </p:custData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/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>
            <a:fillRect/>
          </a:stretch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>
            <a:fillRect/>
          </a:stretch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>
            <p:custDataLst>
              <p:tags r:id="rId27"/>
            </p:custData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30"/>
            </p:custDataLst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AE072F8-D6AB-4331-966C-D837FBF4372B}" type="datetime1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1"/>
            </p:custDataLst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2"/>
            </p:custDataLst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23322-C876-4B20-9CC2-36AF8683C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4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/>
  <p:timing/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ct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ct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7.png" /><Relationship Id="rId11" Type="http://schemas.openxmlformats.org/officeDocument/2006/relationships/tags" Target="../tags/tag29.xml" /><Relationship Id="rId12" Type="http://schemas.openxmlformats.org/officeDocument/2006/relationships/tags" Target="../tags/tag30.xml" /><Relationship Id="rId2" Type="http://schemas.openxmlformats.org/officeDocument/2006/relationships/tags" Target="../tags/tag22.xml" /><Relationship Id="rId3" Type="http://schemas.openxmlformats.org/officeDocument/2006/relationships/tags" Target="../tags/tag23.xml" /><Relationship Id="rId4" Type="http://schemas.openxmlformats.org/officeDocument/2006/relationships/tags" Target="../tags/tag24.xml" /><Relationship Id="rId5" Type="http://schemas.openxmlformats.org/officeDocument/2006/relationships/tags" Target="../tags/tag25.xml" /><Relationship Id="rId6" Type="http://schemas.openxmlformats.org/officeDocument/2006/relationships/image" Target="../media/image6.jpeg" /><Relationship Id="rId7" Type="http://schemas.openxmlformats.org/officeDocument/2006/relationships/tags" Target="../tags/tag26.xml" /><Relationship Id="rId8" Type="http://schemas.openxmlformats.org/officeDocument/2006/relationships/tags" Target="../tags/tag27.xml" /><Relationship Id="rId9" Type="http://schemas.openxmlformats.org/officeDocument/2006/relationships/tags" Target="../tags/tag28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42.xml" /><Relationship Id="rId11" Type="http://schemas.openxmlformats.org/officeDocument/2006/relationships/tags" Target="../tags/tag143.xml" /><Relationship Id="rId12" Type="http://schemas.openxmlformats.org/officeDocument/2006/relationships/image" Target="../media/image26.png" /><Relationship Id="rId13" Type="http://schemas.openxmlformats.org/officeDocument/2006/relationships/tags" Target="../tags/tag144.xml" /><Relationship Id="rId14" Type="http://schemas.openxmlformats.org/officeDocument/2006/relationships/image" Target="../media/image27.png" /><Relationship Id="rId15" Type="http://schemas.openxmlformats.org/officeDocument/2006/relationships/tags" Target="../tags/tag145.xml" /><Relationship Id="rId16" Type="http://schemas.openxmlformats.org/officeDocument/2006/relationships/image" Target="../media/image28.png" /><Relationship Id="rId17" Type="http://schemas.openxmlformats.org/officeDocument/2006/relationships/tags" Target="../tags/tag146.xml" /><Relationship Id="rId18" Type="http://schemas.openxmlformats.org/officeDocument/2006/relationships/tags" Target="../tags/tag147.xml" /><Relationship Id="rId2" Type="http://schemas.openxmlformats.org/officeDocument/2006/relationships/tags" Target="../tags/tag134.xml" /><Relationship Id="rId3" Type="http://schemas.openxmlformats.org/officeDocument/2006/relationships/tags" Target="../tags/tag135.xml" /><Relationship Id="rId4" Type="http://schemas.openxmlformats.org/officeDocument/2006/relationships/tags" Target="../tags/tag136.xml" /><Relationship Id="rId5" Type="http://schemas.openxmlformats.org/officeDocument/2006/relationships/tags" Target="../tags/tag137.xml" /><Relationship Id="rId6" Type="http://schemas.openxmlformats.org/officeDocument/2006/relationships/tags" Target="../tags/tag138.xml" /><Relationship Id="rId7" Type="http://schemas.openxmlformats.org/officeDocument/2006/relationships/tags" Target="../tags/tag139.xml" /><Relationship Id="rId8" Type="http://schemas.openxmlformats.org/officeDocument/2006/relationships/tags" Target="../tags/tag140.xml" /><Relationship Id="rId9" Type="http://schemas.openxmlformats.org/officeDocument/2006/relationships/tags" Target="../tags/tag141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48.xml" /><Relationship Id="rId3" Type="http://schemas.openxmlformats.org/officeDocument/2006/relationships/image" Target="../media/image29.png" /><Relationship Id="rId4" Type="http://schemas.openxmlformats.org/officeDocument/2006/relationships/tags" Target="../tags/tag149.xml" /><Relationship Id="rId5" Type="http://schemas.openxmlformats.org/officeDocument/2006/relationships/tags" Target="../tags/tag150.xml" /><Relationship Id="rId6" Type="http://schemas.openxmlformats.org/officeDocument/2006/relationships/image" Target="../media/image30.png" /><Relationship Id="rId7" Type="http://schemas.openxmlformats.org/officeDocument/2006/relationships/tags" Target="../tags/tag151.xml" /><Relationship Id="rId8" Type="http://schemas.openxmlformats.org/officeDocument/2006/relationships/tags" Target="../tags/tag152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60.xml" /><Relationship Id="rId2" Type="http://schemas.openxmlformats.org/officeDocument/2006/relationships/tags" Target="../tags/tag153.xml" /><Relationship Id="rId3" Type="http://schemas.openxmlformats.org/officeDocument/2006/relationships/tags" Target="../tags/tag154.xml" /><Relationship Id="rId4" Type="http://schemas.openxmlformats.org/officeDocument/2006/relationships/tags" Target="../tags/tag155.xml" /><Relationship Id="rId5" Type="http://schemas.openxmlformats.org/officeDocument/2006/relationships/tags" Target="../tags/tag156.xml" /><Relationship Id="rId6" Type="http://schemas.openxmlformats.org/officeDocument/2006/relationships/image" Target="../media/image31.png" /><Relationship Id="rId7" Type="http://schemas.openxmlformats.org/officeDocument/2006/relationships/tags" Target="../tags/tag157.xml" /><Relationship Id="rId8" Type="http://schemas.openxmlformats.org/officeDocument/2006/relationships/tags" Target="../tags/tag158.xml" /><Relationship Id="rId9" Type="http://schemas.openxmlformats.org/officeDocument/2006/relationships/tags" Target="../tags/tag159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4.png" /><Relationship Id="rId11" Type="http://schemas.openxmlformats.org/officeDocument/2006/relationships/tags" Target="../tags/tag167.xml" /><Relationship Id="rId12" Type="http://schemas.openxmlformats.org/officeDocument/2006/relationships/tags" Target="../tags/tag168.xml" /><Relationship Id="rId2" Type="http://schemas.openxmlformats.org/officeDocument/2006/relationships/tags" Target="../tags/tag161.xml" /><Relationship Id="rId3" Type="http://schemas.openxmlformats.org/officeDocument/2006/relationships/tags" Target="../tags/tag162.xml" /><Relationship Id="rId4" Type="http://schemas.openxmlformats.org/officeDocument/2006/relationships/image" Target="../media/image32.png" /><Relationship Id="rId5" Type="http://schemas.openxmlformats.org/officeDocument/2006/relationships/tags" Target="../tags/tag163.xml" /><Relationship Id="rId6" Type="http://schemas.openxmlformats.org/officeDocument/2006/relationships/tags" Target="../tags/tag164.xml" /><Relationship Id="rId7" Type="http://schemas.openxmlformats.org/officeDocument/2006/relationships/tags" Target="../tags/tag165.xml" /><Relationship Id="rId8" Type="http://schemas.openxmlformats.org/officeDocument/2006/relationships/image" Target="../media/image33.png" /><Relationship Id="rId9" Type="http://schemas.openxmlformats.org/officeDocument/2006/relationships/tags" Target="../tags/tag166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69.xml" /><Relationship Id="rId3" Type="http://schemas.openxmlformats.org/officeDocument/2006/relationships/tags" Target="../tags/tag170.xml" /><Relationship Id="rId4" Type="http://schemas.openxmlformats.org/officeDocument/2006/relationships/tags" Target="../tags/tag171.xml" /><Relationship Id="rId5" Type="http://schemas.openxmlformats.org/officeDocument/2006/relationships/image" Target="../media/image35.png" /><Relationship Id="rId6" Type="http://schemas.openxmlformats.org/officeDocument/2006/relationships/tags" Target="../tags/tag172.xml" /><Relationship Id="rId7" Type="http://schemas.openxmlformats.org/officeDocument/2006/relationships/tags" Target="../tags/tag173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74.xml" /><Relationship Id="rId3" Type="http://schemas.openxmlformats.org/officeDocument/2006/relationships/tags" Target="../tags/tag175.xml" /><Relationship Id="rId4" Type="http://schemas.openxmlformats.org/officeDocument/2006/relationships/image" Target="../media/image36.png" /><Relationship Id="rId5" Type="http://schemas.openxmlformats.org/officeDocument/2006/relationships/tags" Target="../tags/tag176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6.xml" /><Relationship Id="rId2" Type="http://schemas.openxmlformats.org/officeDocument/2006/relationships/tags" Target="../tags/tag31.xml" /><Relationship Id="rId3" Type="http://schemas.openxmlformats.org/officeDocument/2006/relationships/tags" Target="../tags/tag32.xml" /><Relationship Id="rId4" Type="http://schemas.openxmlformats.org/officeDocument/2006/relationships/image" Target="../media/image8.png" /><Relationship Id="rId5" Type="http://schemas.openxmlformats.org/officeDocument/2006/relationships/tags" Target="../tags/tag33.xml" /><Relationship Id="rId6" Type="http://schemas.openxmlformats.org/officeDocument/2006/relationships/image" Target="../media/image9.png" /><Relationship Id="rId7" Type="http://schemas.openxmlformats.org/officeDocument/2006/relationships/tags" Target="../tags/tag34.xml" /><Relationship Id="rId8" Type="http://schemas.openxmlformats.org/officeDocument/2006/relationships/image" Target="../media/image10.png" /><Relationship Id="rId9" Type="http://schemas.openxmlformats.org/officeDocument/2006/relationships/tags" Target="../tags/tag35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1.xml" /><Relationship Id="rId11" Type="http://schemas.openxmlformats.org/officeDocument/2006/relationships/tags" Target="../tags/tag42.xml" /><Relationship Id="rId12" Type="http://schemas.openxmlformats.org/officeDocument/2006/relationships/tags" Target="../tags/tag43.xml" /><Relationship Id="rId13" Type="http://schemas.openxmlformats.org/officeDocument/2006/relationships/tags" Target="../tags/tag44.xml" /><Relationship Id="rId14" Type="http://schemas.openxmlformats.org/officeDocument/2006/relationships/tags" Target="../tags/tag45.xml" /><Relationship Id="rId15" Type="http://schemas.openxmlformats.org/officeDocument/2006/relationships/tags" Target="../tags/tag46.xml" /><Relationship Id="rId16" Type="http://schemas.openxmlformats.org/officeDocument/2006/relationships/tags" Target="../tags/tag47.xml" /><Relationship Id="rId17" Type="http://schemas.openxmlformats.org/officeDocument/2006/relationships/tags" Target="../tags/tag48.xml" /><Relationship Id="rId18" Type="http://schemas.openxmlformats.org/officeDocument/2006/relationships/tags" Target="../tags/tag49.xml" /><Relationship Id="rId19" Type="http://schemas.openxmlformats.org/officeDocument/2006/relationships/tags" Target="../tags/tag50.xml" /><Relationship Id="rId2" Type="http://schemas.openxmlformats.org/officeDocument/2006/relationships/image" Target="../media/image11.png" /><Relationship Id="rId20" Type="http://schemas.openxmlformats.org/officeDocument/2006/relationships/tags" Target="../tags/tag51.xml" /><Relationship Id="rId21" Type="http://schemas.openxmlformats.org/officeDocument/2006/relationships/tags" Target="../tags/tag52.xml" /><Relationship Id="rId22" Type="http://schemas.openxmlformats.org/officeDocument/2006/relationships/tags" Target="../tags/tag53.xml" /><Relationship Id="rId23" Type="http://schemas.openxmlformats.org/officeDocument/2006/relationships/tags" Target="../tags/tag54.xml" /><Relationship Id="rId24" Type="http://schemas.openxmlformats.org/officeDocument/2006/relationships/tags" Target="../tags/tag55.xml" /><Relationship Id="rId25" Type="http://schemas.openxmlformats.org/officeDocument/2006/relationships/tags" Target="../tags/tag56.xml" /><Relationship Id="rId26" Type="http://schemas.openxmlformats.org/officeDocument/2006/relationships/tags" Target="../tags/tag57.xml" /><Relationship Id="rId3" Type="http://schemas.openxmlformats.org/officeDocument/2006/relationships/tags" Target="../tags/tag37.xml" /><Relationship Id="rId4" Type="http://schemas.openxmlformats.org/officeDocument/2006/relationships/image" Target="../media/image12.png" /><Relationship Id="rId5" Type="http://schemas.openxmlformats.org/officeDocument/2006/relationships/tags" Target="../tags/tag38.xml" /><Relationship Id="rId6" Type="http://schemas.openxmlformats.org/officeDocument/2006/relationships/image" Target="../media/image13.png" /><Relationship Id="rId7" Type="http://schemas.openxmlformats.org/officeDocument/2006/relationships/tags" Target="../tags/tag39.xml" /><Relationship Id="rId8" Type="http://schemas.openxmlformats.org/officeDocument/2006/relationships/image" Target="../media/image14.png" /><Relationship Id="rId9" Type="http://schemas.openxmlformats.org/officeDocument/2006/relationships/tags" Target="../tags/tag40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66.xml" /><Relationship Id="rId11" Type="http://schemas.openxmlformats.org/officeDocument/2006/relationships/tags" Target="../tags/tag67.xml" /><Relationship Id="rId12" Type="http://schemas.openxmlformats.org/officeDocument/2006/relationships/tags" Target="../tags/tag68.xml" /><Relationship Id="rId13" Type="http://schemas.openxmlformats.org/officeDocument/2006/relationships/tags" Target="../tags/tag69.xml" /><Relationship Id="rId14" Type="http://schemas.openxmlformats.org/officeDocument/2006/relationships/image" Target="../media/image15.png" /><Relationship Id="rId15" Type="http://schemas.openxmlformats.org/officeDocument/2006/relationships/tags" Target="../tags/tag70.xml" /><Relationship Id="rId16" Type="http://schemas.openxmlformats.org/officeDocument/2006/relationships/image" Target="../media/image16.png" /><Relationship Id="rId17" Type="http://schemas.openxmlformats.org/officeDocument/2006/relationships/tags" Target="../tags/tag71.xml" /><Relationship Id="rId18" Type="http://schemas.openxmlformats.org/officeDocument/2006/relationships/tags" Target="../tags/tag72.xml" /><Relationship Id="rId2" Type="http://schemas.openxmlformats.org/officeDocument/2006/relationships/tags" Target="../tags/tag58.xml" /><Relationship Id="rId3" Type="http://schemas.openxmlformats.org/officeDocument/2006/relationships/tags" Target="../tags/tag59.xml" /><Relationship Id="rId4" Type="http://schemas.openxmlformats.org/officeDocument/2006/relationships/tags" Target="../tags/tag60.xml" /><Relationship Id="rId5" Type="http://schemas.openxmlformats.org/officeDocument/2006/relationships/tags" Target="../tags/tag61.xml" /><Relationship Id="rId6" Type="http://schemas.openxmlformats.org/officeDocument/2006/relationships/tags" Target="../tags/tag62.xml" /><Relationship Id="rId7" Type="http://schemas.openxmlformats.org/officeDocument/2006/relationships/tags" Target="../tags/tag63.xml" /><Relationship Id="rId8" Type="http://schemas.openxmlformats.org/officeDocument/2006/relationships/tags" Target="../tags/tag64.xml" /><Relationship Id="rId9" Type="http://schemas.openxmlformats.org/officeDocument/2006/relationships/tags" Target="../tags/tag6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79.xml" /><Relationship Id="rId11" Type="http://schemas.openxmlformats.org/officeDocument/2006/relationships/tags" Target="../tags/tag80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17.png" /><Relationship Id="rId4" Type="http://schemas.openxmlformats.org/officeDocument/2006/relationships/tags" Target="../tags/tag73.xml" /><Relationship Id="rId5" Type="http://schemas.openxmlformats.org/officeDocument/2006/relationships/tags" Target="../tags/tag74.xml" /><Relationship Id="rId6" Type="http://schemas.openxmlformats.org/officeDocument/2006/relationships/tags" Target="../tags/tag75.xml" /><Relationship Id="rId7" Type="http://schemas.openxmlformats.org/officeDocument/2006/relationships/tags" Target="../tags/tag76.xml" /><Relationship Id="rId8" Type="http://schemas.openxmlformats.org/officeDocument/2006/relationships/tags" Target="../tags/tag77.xml" /><Relationship Id="rId9" Type="http://schemas.openxmlformats.org/officeDocument/2006/relationships/tags" Target="../tags/tag78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87.xml" /><Relationship Id="rId11" Type="http://schemas.openxmlformats.org/officeDocument/2006/relationships/tags" Target="../tags/tag88.xml" /><Relationship Id="rId12" Type="http://schemas.openxmlformats.org/officeDocument/2006/relationships/tags" Target="../tags/tag89.xml" /><Relationship Id="rId13" Type="http://schemas.openxmlformats.org/officeDocument/2006/relationships/tags" Target="../tags/tag90.xml" /><Relationship Id="rId14" Type="http://schemas.openxmlformats.org/officeDocument/2006/relationships/tags" Target="../tags/tag91.xml" /><Relationship Id="rId15" Type="http://schemas.openxmlformats.org/officeDocument/2006/relationships/tags" Target="../tags/tag92.xml" /><Relationship Id="rId16" Type="http://schemas.openxmlformats.org/officeDocument/2006/relationships/tags" Target="../tags/tag93.xml" /><Relationship Id="rId17" Type="http://schemas.openxmlformats.org/officeDocument/2006/relationships/tags" Target="../tags/tag94.xml" /><Relationship Id="rId18" Type="http://schemas.openxmlformats.org/officeDocument/2006/relationships/image" Target="../media/image19.png" /><Relationship Id="rId19" Type="http://schemas.openxmlformats.org/officeDocument/2006/relationships/tags" Target="../tags/tag95.xml" /><Relationship Id="rId2" Type="http://schemas.openxmlformats.org/officeDocument/2006/relationships/notesSlide" Target="../notesSlides/notesSlide2.xml" /><Relationship Id="rId20" Type="http://schemas.openxmlformats.org/officeDocument/2006/relationships/image" Target="../media/image20.png" /><Relationship Id="rId21" Type="http://schemas.openxmlformats.org/officeDocument/2006/relationships/tags" Target="../tags/tag96.xml" /><Relationship Id="rId22" Type="http://schemas.openxmlformats.org/officeDocument/2006/relationships/tags" Target="../tags/tag97.xml" /><Relationship Id="rId3" Type="http://schemas.openxmlformats.org/officeDocument/2006/relationships/tags" Target="../tags/tag81.xml" /><Relationship Id="rId4" Type="http://schemas.openxmlformats.org/officeDocument/2006/relationships/tags" Target="../tags/tag82.xml" /><Relationship Id="rId5" Type="http://schemas.openxmlformats.org/officeDocument/2006/relationships/image" Target="../media/image18.png" /><Relationship Id="rId6" Type="http://schemas.openxmlformats.org/officeDocument/2006/relationships/tags" Target="../tags/tag83.xml" /><Relationship Id="rId7" Type="http://schemas.openxmlformats.org/officeDocument/2006/relationships/tags" Target="../tags/tag84.xml" /><Relationship Id="rId8" Type="http://schemas.openxmlformats.org/officeDocument/2006/relationships/tags" Target="../tags/tag85.xml" /><Relationship Id="rId9" Type="http://schemas.openxmlformats.org/officeDocument/2006/relationships/tags" Target="../tags/tag86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04.xml" /><Relationship Id="rId11" Type="http://schemas.openxmlformats.org/officeDocument/2006/relationships/tags" Target="../tags/tag105.xml" /><Relationship Id="rId12" Type="http://schemas.openxmlformats.org/officeDocument/2006/relationships/tags" Target="../tags/tag106.xml" /><Relationship Id="rId13" Type="http://schemas.openxmlformats.org/officeDocument/2006/relationships/tags" Target="../tags/tag107.xml" /><Relationship Id="rId14" Type="http://schemas.openxmlformats.org/officeDocument/2006/relationships/tags" Target="../tags/tag108.xml" /><Relationship Id="rId15" Type="http://schemas.openxmlformats.org/officeDocument/2006/relationships/image" Target="../media/image23.png" /><Relationship Id="rId16" Type="http://schemas.openxmlformats.org/officeDocument/2006/relationships/tags" Target="../tags/tag109.xml" /><Relationship Id="rId17" Type="http://schemas.openxmlformats.org/officeDocument/2006/relationships/tags" Target="../tags/tag110.xml" /><Relationship Id="rId18" Type="http://schemas.openxmlformats.org/officeDocument/2006/relationships/tags" Target="../tags/tag111.xml" /><Relationship Id="rId2" Type="http://schemas.openxmlformats.org/officeDocument/2006/relationships/tags" Target="../tags/tag98.xml" /><Relationship Id="rId3" Type="http://schemas.openxmlformats.org/officeDocument/2006/relationships/image" Target="../media/image21.png" /><Relationship Id="rId4" Type="http://schemas.openxmlformats.org/officeDocument/2006/relationships/tags" Target="../tags/tag99.xml" /><Relationship Id="rId5" Type="http://schemas.openxmlformats.org/officeDocument/2006/relationships/image" Target="../media/image22.png" /><Relationship Id="rId6" Type="http://schemas.openxmlformats.org/officeDocument/2006/relationships/tags" Target="../tags/tag100.xml" /><Relationship Id="rId7" Type="http://schemas.openxmlformats.org/officeDocument/2006/relationships/tags" Target="../tags/tag101.xml" /><Relationship Id="rId8" Type="http://schemas.openxmlformats.org/officeDocument/2006/relationships/tags" Target="../tags/tag102.xml" /><Relationship Id="rId9" Type="http://schemas.openxmlformats.org/officeDocument/2006/relationships/tags" Target="../tags/tag103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4.png" /><Relationship Id="rId11" Type="http://schemas.openxmlformats.org/officeDocument/2006/relationships/tags" Target="../tags/tag120.xml" /><Relationship Id="rId12" Type="http://schemas.openxmlformats.org/officeDocument/2006/relationships/tags" Target="../tags/tag121.xml" /><Relationship Id="rId13" Type="http://schemas.openxmlformats.org/officeDocument/2006/relationships/tags" Target="../tags/tag122.xml" /><Relationship Id="rId14" Type="http://schemas.openxmlformats.org/officeDocument/2006/relationships/image" Target="../media/image25.png" /><Relationship Id="rId15" Type="http://schemas.openxmlformats.org/officeDocument/2006/relationships/tags" Target="../tags/tag123.xml" /><Relationship Id="rId16" Type="http://schemas.openxmlformats.org/officeDocument/2006/relationships/tags" Target="../tags/tag124.xml" /><Relationship Id="rId2" Type="http://schemas.openxmlformats.org/officeDocument/2006/relationships/tags" Target="../tags/tag112.xml" /><Relationship Id="rId3" Type="http://schemas.openxmlformats.org/officeDocument/2006/relationships/tags" Target="../tags/tag113.xml" /><Relationship Id="rId4" Type="http://schemas.openxmlformats.org/officeDocument/2006/relationships/tags" Target="../tags/tag114.xml" /><Relationship Id="rId5" Type="http://schemas.openxmlformats.org/officeDocument/2006/relationships/tags" Target="../tags/tag115.xml" /><Relationship Id="rId6" Type="http://schemas.openxmlformats.org/officeDocument/2006/relationships/tags" Target="../tags/tag116.xml" /><Relationship Id="rId7" Type="http://schemas.openxmlformats.org/officeDocument/2006/relationships/tags" Target="../tags/tag117.xml" /><Relationship Id="rId8" Type="http://schemas.openxmlformats.org/officeDocument/2006/relationships/tags" Target="../tags/tag118.xml" /><Relationship Id="rId9" Type="http://schemas.openxmlformats.org/officeDocument/2006/relationships/tags" Target="../tags/tag119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33.xml" /><Relationship Id="rId2" Type="http://schemas.openxmlformats.org/officeDocument/2006/relationships/tags" Target="../tags/tag125.xml" /><Relationship Id="rId3" Type="http://schemas.openxmlformats.org/officeDocument/2006/relationships/tags" Target="../tags/tag126.xml" /><Relationship Id="rId4" Type="http://schemas.openxmlformats.org/officeDocument/2006/relationships/tags" Target="../tags/tag127.xml" /><Relationship Id="rId5" Type="http://schemas.openxmlformats.org/officeDocument/2006/relationships/tags" Target="../tags/tag128.xml" /><Relationship Id="rId6" Type="http://schemas.openxmlformats.org/officeDocument/2006/relationships/tags" Target="../tags/tag129.xml" /><Relationship Id="rId7" Type="http://schemas.openxmlformats.org/officeDocument/2006/relationships/tags" Target="../tags/tag130.xml" /><Relationship Id="rId8" Type="http://schemas.openxmlformats.org/officeDocument/2006/relationships/tags" Target="../tags/tag131.xml" /><Relationship Id="rId9" Type="http://schemas.openxmlformats.org/officeDocument/2006/relationships/tags" Target="../tags/tag132.xml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5175176" y="1967763"/>
            <a:ext cx="7459112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3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Role of  NGOs in Flood Disaster Management</a:t>
            </a:r>
          </a:p>
        </p:txBody>
      </p:sp>
      <p:sp>
        <p:nvSpPr>
          <p:cNvPr id="5" name="Rectangle 4"/>
          <p:cNvSpPr/>
          <p:nvPr>
            <p:custDataLst>
              <p:tags r:id="rId3"/>
            </p:custDataLst>
          </p:nvPr>
        </p:nvSpPr>
        <p:spPr>
          <a:xfrm>
            <a:off x="5921467" y="451549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By: Arman Nejat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Dehkordi</a:t>
            </a:r>
          </a:p>
          <a:p>
            <a:pPr algn="ctr">
              <a:lnSpc>
                <a:spcPct val="150000"/>
              </a:lnSpc>
            </a:pPr>
            <a:r>
              <a:rPr lang="en-US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Islamic Azad University, Tehran Branch, Iran</a:t>
            </a:r>
            <a:endParaRPr lang="en-US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>
            <p:custDataLst>
              <p:tags r:id="rId4"/>
            </p:custDataLst>
          </p:nvPr>
        </p:nvSpPr>
        <p:spPr>
          <a:xfrm>
            <a:off x="665971" y="5801641"/>
            <a:ext cx="32258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00" i="1">
                <a:latin typeface="Times New Roman" panose="02020603050405020304" pitchFamily="18" charset="0"/>
                <a:cs typeface="Times New Roman" panose="02020603050405020304" pitchFamily="18" charset="0"/>
              </a:rPr>
              <a:t>NaDiMa online Dialogue #4</a:t>
            </a:r>
          </a:p>
          <a:p>
            <a:pPr algn="ctr"/>
            <a:endParaRPr lang="en-US" sz="100" b="1" i="0" smtClean="0">
              <a:solidFill>
                <a:srgbClr val="2C2C2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5"/>
            </p:custDataLst>
          </p:nvPr>
        </p:nvSpPr>
        <p:spPr>
          <a:xfrm>
            <a:off x="1317625" y="6217139"/>
            <a:ext cx="211455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i="1">
                <a:latin typeface="Times New Roman" panose="02020603050405020304" pitchFamily="18" charset="0"/>
                <a:cs typeface="Times New Roman" panose="02020603050405020304" pitchFamily="18" charset="0"/>
              </a:rPr>
              <a:t>27 October 2020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5" y="0"/>
            <a:ext cx="5577154" cy="3137149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  <a:reflection blurRad="6350" stA="50000" endA="300" endPos="55500" dist="50800" dir="5400000" sy="-100000" algn="bl" rotWithShape="0"/>
          </a:effectLst>
        </p:spPr>
      </p:pic>
      <p:sp>
        <p:nvSpPr>
          <p:cNvPr id="10" name="Rectangle 9"/>
          <p:cNvSpPr/>
          <p:nvPr>
            <p:custDataLst>
              <p:tags r:id="rId8"/>
            </p:custDataLst>
          </p:nvPr>
        </p:nvSpPr>
        <p:spPr>
          <a:xfrm>
            <a:off x="5921467" y="276546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Experiences obtained from current floods in Iran</a:t>
            </a:r>
          </a:p>
          <a:p>
            <a:pPr algn="ctr">
              <a:lnSpc>
                <a:spcPct val="150000"/>
              </a:lnSpc>
            </a:pPr>
            <a:r>
              <a:rPr lang="en-US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the focus on flood in March, 2019, in Lorestan</a:t>
            </a:r>
            <a:endParaRPr lang="en-US"/>
          </a:p>
        </p:txBody>
      </p:sp>
      <p:sp>
        <p:nvSpPr>
          <p:cNvPr id="12" name="TextBox 11"/>
          <p:cNvSpPr txBox="1"/>
          <p:nvPr>
            <p:custDataLst>
              <p:tags r:id="rId9"/>
            </p:custDataLst>
          </p:nvPr>
        </p:nvSpPr>
        <p:spPr>
          <a:xfrm>
            <a:off x="10213465" y="1173830"/>
            <a:ext cx="1327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Islamic Azad    University</a:t>
            </a:r>
            <a:endParaRPr lang="en-US" sz="1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435132" y="137160"/>
            <a:ext cx="681070" cy="822960"/>
          </a:xfrm>
          <a:prstGeom prst="rect">
            <a:avLst/>
          </a:prstGeom>
        </p:spPr>
      </p:pic>
    </p:spTree>
    <p:custDataLst>
      <p:tags r:id="rId12"/>
    </p:custDataLst>
    <p:extLst>
      <p:ext uri="{BB962C8B-B14F-4D97-AF65-F5344CB8AC3E}">
        <p14:creationId xmlns:p14="http://schemas.microsoft.com/office/powerpoint/2010/main" val="2143791509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40923322-C876-4B20-9CC2-36AF8683CC94}" type="slidenum">
              <a:rPr lang="en-US" smtClean="0"/>
              <a:t>10</a:t>
            </a:fld>
            <a:endParaRPr lang="en-US"/>
          </a:p>
        </p:txBody>
      </p:sp>
      <p:sp>
        <p:nvSpPr>
          <p:cNvPr id="6" name="Rectangle 5"/>
          <p:cNvSpPr/>
          <p:nvPr>
            <p:custDataLst>
              <p:tags r:id="rId3"/>
            </p:custDataLst>
          </p:nvPr>
        </p:nvSpPr>
        <p:spPr>
          <a:xfrm>
            <a:off x="933245" y="739726"/>
            <a:ext cx="1896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Human 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factors </a:t>
            </a:r>
            <a:endParaRPr lang="en-US"/>
          </a:p>
        </p:txBody>
      </p:sp>
      <p:sp>
        <p:nvSpPr>
          <p:cNvPr id="7" name="Rectangle 6"/>
          <p:cNvSpPr/>
          <p:nvPr>
            <p:custDataLst>
              <p:tags r:id="rId4"/>
            </p:custDataLst>
          </p:nvPr>
        </p:nvSpPr>
        <p:spPr>
          <a:xfrm>
            <a:off x="4186212" y="760045"/>
            <a:ext cx="4243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innovations in the river bed and flood zones</a:t>
            </a:r>
            <a:endParaRPr lang="en-US"/>
          </a:p>
        </p:txBody>
      </p:sp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33244" y="1305191"/>
            <a:ext cx="4845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Incorrect 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placement </a:t>
            </a: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of 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protective walls</a:t>
            </a:r>
            <a:endParaRPr lang="en-US"/>
          </a:p>
        </p:txBody>
      </p:sp>
      <p:sp>
        <p:nvSpPr>
          <p:cNvPr id="9" name="Rectangle 8"/>
          <p:cNvSpPr/>
          <p:nvPr>
            <p:custDataLst>
              <p:tags r:id="rId6"/>
            </p:custDataLst>
          </p:nvPr>
        </p:nvSpPr>
        <p:spPr>
          <a:xfrm>
            <a:off x="6445668" y="1305191"/>
            <a:ext cx="3179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Reduction of river cross section </a:t>
            </a:r>
            <a:endParaRPr lang="en-US"/>
          </a:p>
        </p:txBody>
      </p:sp>
      <p:sp>
        <p:nvSpPr>
          <p:cNvPr id="10" name="Rectangle 9"/>
          <p:cNvSpPr/>
          <p:nvPr>
            <p:custDataLst>
              <p:tags r:id="rId7"/>
            </p:custDataLst>
          </p:nvPr>
        </p:nvSpPr>
        <p:spPr>
          <a:xfrm>
            <a:off x="933244" y="1970607"/>
            <a:ext cx="92093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Non-engineering blockage of one of the spans of the bridge located on the river in the </a:t>
            </a: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city</a:t>
            </a:r>
            <a:endParaRPr lang="en-US"/>
          </a:p>
        </p:txBody>
      </p:sp>
      <p:sp>
        <p:nvSpPr>
          <p:cNvPr id="11" name="Right Arrow 10"/>
          <p:cNvSpPr/>
          <p:nvPr>
            <p:custDataLst>
              <p:tags r:id="rId8"/>
            </p:custDataLst>
          </p:nvPr>
        </p:nvSpPr>
        <p:spPr>
          <a:xfrm>
            <a:off x="3124672" y="879213"/>
            <a:ext cx="998621" cy="2186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>
            <p:custDataLst>
              <p:tags r:id="rId9"/>
            </p:custDataLst>
          </p:nvPr>
        </p:nvSpPr>
        <p:spPr>
          <a:xfrm>
            <a:off x="5113365" y="1440688"/>
            <a:ext cx="998621" cy="2186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>
            <p:custDataLst>
              <p:tags r:id="rId10"/>
            </p:custDataLst>
          </p:nvPr>
        </p:nvSpPr>
        <p:spPr>
          <a:xfrm>
            <a:off x="862944" y="228360"/>
            <a:ext cx="63051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smtClean="0">
                <a:solidFill>
                  <a:srgbClr val="FFFF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Effective Factors made the flood much more destructive</a:t>
            </a:r>
            <a:endParaRPr lang="en-US" sz="2000" b="1">
              <a:solidFill>
                <a:srgbClr val="FFFF99"/>
              </a:solidFill>
            </a:endParaRPr>
          </a:p>
        </p:txBody>
      </p:sp>
      <p:sp>
        <p:nvSpPr>
          <p:cNvPr id="14" name="Rectangle 13"/>
          <p:cNvSpPr/>
          <p:nvPr>
            <p:custDataLst>
              <p:tags r:id="rId11"/>
            </p:custDataLst>
          </p:nvPr>
        </p:nvSpPr>
        <p:spPr>
          <a:xfrm>
            <a:off x="933244" y="2601081"/>
            <a:ext cx="8277726" cy="385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Low">
              <a:lnSpc>
                <a:spcPct val="106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Scouring created in the place of protective </a:t>
            </a: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walls 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605597" y="2380678"/>
            <a:ext cx="3493885" cy="26456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84959" y="3703520"/>
            <a:ext cx="4126434" cy="29087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670274" y="3248162"/>
            <a:ext cx="3759407" cy="2679733"/>
          </a:xfrm>
          <a:prstGeom prst="rect">
            <a:avLst/>
          </a:prstGeom>
        </p:spPr>
      </p:pic>
    </p:spTree>
    <p:custDataLst>
      <p:tags r:id="rId18"/>
    </p:custDataLst>
    <p:extLst>
      <p:ext uri="{BB962C8B-B14F-4D97-AF65-F5344CB8AC3E}">
        <p14:creationId xmlns:p14="http://schemas.microsoft.com/office/powerpoint/2010/main" val="104448462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40923322-C876-4B20-9CC2-36AF8683CC94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56413" y="1002520"/>
            <a:ext cx="5705475" cy="418147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780223" y="184494"/>
            <a:ext cx="9404723" cy="1400530"/>
          </a:xfrm>
        </p:spPr>
        <p:txBody>
          <a:bodyPr/>
          <a:lstStyle/>
          <a:p>
            <a:pPr algn="ctr" rtl="1"/>
            <a:r>
              <a:rPr lang="en-US" smtClean="0"/>
              <a:t>NGO in the mentioned flood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234684" y="2445276"/>
            <a:ext cx="5689092" cy="4257760"/>
          </a:xfrm>
          <a:prstGeom prst="rect">
            <a:avLst/>
          </a:prstGeom>
        </p:spPr>
      </p:pic>
    </p:spTree>
    <p:custDataLst>
      <p:tags r:id="rId8"/>
    </p:custDataLst>
    <p:extLst>
      <p:ext uri="{BB962C8B-B14F-4D97-AF65-F5344CB8AC3E}">
        <p14:creationId xmlns:p14="http://schemas.microsoft.com/office/powerpoint/2010/main" val="1812763920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40923322-C876-4B20-9CC2-36AF8683CC94}" type="slidenum">
              <a:rPr lang="en-US" smtClean="0"/>
              <a:t>12</a:t>
            </a:fld>
            <a:endParaRPr lang="en-US"/>
          </a:p>
        </p:txBody>
      </p:sp>
      <p:sp>
        <p:nvSpPr>
          <p:cNvPr id="2" name="Rectangle 1"/>
          <p:cNvSpPr/>
          <p:nvPr>
            <p:custDataLst>
              <p:tags r:id="rId3"/>
            </p:custDataLst>
          </p:nvPr>
        </p:nvSpPr>
        <p:spPr>
          <a:xfrm>
            <a:off x="585216" y="1235379"/>
            <a:ext cx="9314688" cy="96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Low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All the services provided when the flood occurred </a:t>
            </a:r>
            <a:r>
              <a:rPr lang="en-US" sz="200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More </a:t>
            </a:r>
            <a:r>
              <a:rPr lang="en-US" sz="20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than 70 of Governmental organizations were available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85216" y="295729"/>
            <a:ext cx="9404723" cy="1400530"/>
          </a:xfrm>
        </p:spPr>
        <p:txBody>
          <a:bodyPr/>
          <a:lstStyle/>
          <a:p>
            <a:pPr algn="ctr" rtl="1"/>
            <a:r>
              <a:rPr lang="en-US" sz="4000" smtClean="0"/>
              <a:t>NGO in the mentioned flood</a:t>
            </a:r>
            <a:endParaRPr lang="en-US" sz="4000"/>
          </a:p>
        </p:txBody>
      </p:sp>
      <p:sp>
        <p:nvSpPr>
          <p:cNvPr id="9" name="Rectangle 8"/>
          <p:cNvSpPr/>
          <p:nvPr>
            <p:custDataLst>
              <p:tags r:id="rId5"/>
            </p:custDataLst>
          </p:nvPr>
        </p:nvSpPr>
        <p:spPr>
          <a:xfrm>
            <a:off x="772787" y="2892047"/>
            <a:ext cx="9314688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Low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NGO is very wide Spread in Iran</a:t>
            </a:r>
            <a:endParaRPr lang="en-US" sz="200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894839" y="2451845"/>
            <a:ext cx="5295900" cy="3600450"/>
          </a:xfrm>
          <a:prstGeom prst="rect">
            <a:avLst/>
          </a:prstGeom>
        </p:spPr>
      </p:pic>
      <p:sp>
        <p:nvSpPr>
          <p:cNvPr id="12" name="Rectangle 11"/>
          <p:cNvSpPr/>
          <p:nvPr>
            <p:custDataLst>
              <p:tags r:id="rId8"/>
            </p:custDataLst>
          </p:nvPr>
        </p:nvSpPr>
        <p:spPr>
          <a:xfrm>
            <a:off x="675251" y="3896964"/>
            <a:ext cx="9314688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Low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More than 1200 NGO in Lorestan, flood</a:t>
            </a:r>
            <a:endParaRPr lang="en-US" sz="200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>
            <p:custDataLst>
              <p:tags r:id="rId9"/>
            </p:custDataLst>
          </p:nvPr>
        </p:nvSpPr>
        <p:spPr>
          <a:xfrm>
            <a:off x="675251" y="4779139"/>
            <a:ext cx="9314688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Low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Variety of different  social group. </a:t>
            </a:r>
            <a:endParaRPr lang="en-US" sz="200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0"/>
    </p:custDataLst>
    <p:extLst>
      <p:ext uri="{BB962C8B-B14F-4D97-AF65-F5344CB8AC3E}">
        <p14:creationId xmlns:p14="http://schemas.microsoft.com/office/powerpoint/2010/main" val="4028812179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40923322-C876-4B20-9CC2-36AF8683CC94}" type="slidenum">
              <a:rPr lang="en-US" smtClean="0"/>
              <a:t>13</a:t>
            </a:fld>
            <a:endParaRPr lang="en-US"/>
          </a:p>
        </p:txBody>
      </p:sp>
      <p:sp>
        <p:nvSpPr>
          <p:cNvPr id="6" name="Rectangle 5"/>
          <p:cNvSpPr/>
          <p:nvPr>
            <p:custDataLst>
              <p:tags r:id="rId3"/>
            </p:custDataLst>
          </p:nvPr>
        </p:nvSpPr>
        <p:spPr>
          <a:xfrm>
            <a:off x="567249" y="443209"/>
            <a:ext cx="9649647" cy="458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n-US" sz="2400" b="1">
                <a:latin typeface="Times New Roman" panose="02020603050405020304" pitchFamily="18" charset="0"/>
                <a:ea typeface="Calibri" panose="020f0502020204030204" pitchFamily="34" charset="0"/>
                <a:cs typeface="0 Zar" panose="00000400000000000000" pitchFamily="2" charset="-78"/>
              </a:rPr>
              <a:t>Academic operation organization, First </a:t>
            </a:r>
            <a:r>
              <a:rPr lang="en-US" sz="2400" b="1" smtClean="0">
                <a:latin typeface="Times New Roman" panose="02020603050405020304" pitchFamily="18" charset="0"/>
                <a:ea typeface="Calibri" panose="020f0502020204030204" pitchFamily="34" charset="0"/>
                <a:cs typeface="0 Zar" panose="00000400000000000000" pitchFamily="2" charset="-78"/>
              </a:rPr>
              <a:t>Academic-NGO</a:t>
            </a: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7" b="3696"/>
          <a:stretch>
            <a:fillRect/>
          </a:stretch>
        </p:blipFill>
        <p:spPr>
          <a:xfrm>
            <a:off x="300789" y="199871"/>
            <a:ext cx="822157" cy="944816"/>
          </a:xfrm>
          <a:prstGeom prst="rect">
            <a:avLst/>
          </a:prstGeom>
        </p:spPr>
      </p:pic>
      <p:sp>
        <p:nvSpPr>
          <p:cNvPr id="8" name="Rectangle 7"/>
          <p:cNvSpPr/>
          <p:nvPr>
            <p:custDataLst>
              <p:tags r:id="rId6"/>
            </p:custDataLst>
          </p:nvPr>
        </p:nvSpPr>
        <p:spPr>
          <a:xfrm>
            <a:off x="695821" y="1883053"/>
            <a:ext cx="9103898" cy="1253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Islamic </a:t>
            </a:r>
            <a:r>
              <a:rPr lang="en-US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Azad University </a:t>
            </a:r>
            <a:r>
              <a:rPr lang="en-US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(IAU)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in 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 form of an academic operational </a:t>
            </a: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organization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took an  immediate action with a purposeful </a:t>
            </a: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intention to 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provide its </a:t>
            </a: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services</a:t>
            </a:r>
            <a:endParaRPr lang="en-US" sz="14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>
            <p:custDataLst>
              <p:tags r:id="rId7"/>
            </p:custDataLst>
          </p:nvPr>
        </p:nvSpPr>
        <p:spPr>
          <a:xfrm>
            <a:off x="2903218" y="1347361"/>
            <a:ext cx="4689104" cy="385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mtClean="0">
                <a:solidFill>
                  <a:srgbClr val="FFFF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en-US">
                <a:solidFill>
                  <a:srgbClr val="FFFF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new experience in reducing the risks of floods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85444" y="3513458"/>
            <a:ext cx="4856988" cy="29993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719985" y="3567319"/>
            <a:ext cx="4470754" cy="2817702"/>
          </a:xfrm>
          <a:prstGeom prst="rect">
            <a:avLst/>
          </a:prstGeom>
        </p:spPr>
      </p:pic>
    </p:spTree>
    <p:custDataLst>
      <p:tags r:id="rId12"/>
    </p:custDataLst>
    <p:extLst>
      <p:ext uri="{BB962C8B-B14F-4D97-AF65-F5344CB8AC3E}">
        <p14:creationId xmlns:p14="http://schemas.microsoft.com/office/powerpoint/2010/main" val="1027326518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40923322-C876-4B20-9CC2-36AF8683CC94}" type="slidenum">
              <a:rPr lang="en-US" smtClean="0"/>
              <a:t>14</a:t>
            </a:fld>
            <a:endParaRPr lang="en-US"/>
          </a:p>
        </p:txBody>
      </p:sp>
      <p:sp>
        <p:nvSpPr>
          <p:cNvPr id="5" name="Rectangle 4"/>
          <p:cNvSpPr/>
          <p:nvPr>
            <p:custDataLst>
              <p:tags r:id="rId3"/>
            </p:custDataLst>
          </p:nvPr>
        </p:nvSpPr>
        <p:spPr>
          <a:xfrm>
            <a:off x="153000" y="1027981"/>
            <a:ext cx="959308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Scientific documentation </a:t>
            </a:r>
            <a:endParaRPr lang="en-US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Illustration 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the condition of the river and the surrounding environment in post-flood </a:t>
            </a: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conditions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Providing technical and scientific </a:t>
            </a: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advice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Clearing 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areas </a:t>
            </a: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Reopening 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routes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Construction 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temporary </a:t>
            </a: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housing AND Removal 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the destroyed buildings and </a:t>
            </a: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machinery</a:t>
            </a: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Providing scientific analysis of the incident and creating decision-making for managers.</a:t>
            </a: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Defining scientific dissertations and research projects in order to answer the questions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sz="1400"/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en-US" sz="1400"/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>
            <p:custDataLst>
              <p:tags r:id="rId4"/>
            </p:custDataLst>
          </p:nvPr>
        </p:nvSpPr>
        <p:spPr>
          <a:xfrm>
            <a:off x="467726" y="381650"/>
            <a:ext cx="92783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mtClean="0">
                <a:solidFill>
                  <a:srgbClr val="FFFF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Islamic Azad university efficient activities taken  </a:t>
            </a:r>
            <a:r>
              <a:rPr lang="en-US" b="1">
                <a:solidFill>
                  <a:srgbClr val="FFFF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in the form of </a:t>
            </a:r>
            <a:r>
              <a:rPr lang="en-US" b="1" smtClean="0">
                <a:solidFill>
                  <a:srgbClr val="FFFF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an </a:t>
            </a:r>
            <a:r>
              <a:rPr lang="en-US" b="1">
                <a:solidFill>
                  <a:srgbClr val="FFFF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academic executive </a:t>
            </a:r>
            <a:r>
              <a:rPr lang="en-US" b="1" smtClean="0">
                <a:solidFill>
                  <a:srgbClr val="FFFF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organization:</a:t>
            </a:r>
            <a:endParaRPr lang="en-US" b="1">
              <a:solidFill>
                <a:srgbClr val="FFFF99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497196" y="4072282"/>
            <a:ext cx="3694804" cy="2474821"/>
          </a:xfrm>
          <a:prstGeom prst="rect">
            <a:avLst/>
          </a:prstGeom>
        </p:spPr>
      </p:pic>
    </p:spTree>
    <p:custDataLst>
      <p:tags r:id="rId7"/>
    </p:custDataLst>
    <p:extLst>
      <p:ext uri="{BB962C8B-B14F-4D97-AF65-F5344CB8AC3E}">
        <p14:creationId xmlns:p14="http://schemas.microsoft.com/office/powerpoint/2010/main" val="4273667449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4">
            <a:lum/>
          </a:blip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40923322-C876-4B20-9CC2-36AF8683CC94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4223004" y="3122039"/>
            <a:ext cx="312267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</a:t>
            </a:r>
            <a:r>
              <a:rPr lang="en-US" sz="4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you</a:t>
            </a:r>
            <a:endParaRPr lang="en-US"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5"/>
    </p:custDataLst>
    <p:extLst>
      <p:ext uri="{BB962C8B-B14F-4D97-AF65-F5344CB8AC3E}">
        <p14:creationId xmlns:p14="http://schemas.microsoft.com/office/powerpoint/2010/main" val="640157602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144148" y="129175"/>
            <a:ext cx="1092467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Topics:</a:t>
            </a: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Iran &amp; Natural disasters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Flood in Iran; an Natural phenomenon, Social disaster (Current Floods in Iran)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Flood in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Lorestan</a:t>
            </a:r>
            <a:r>
              <a:rPr lang="en-US" sz="25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2019, As a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Case Study;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5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Nature of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NGOs </a:t>
            </a:r>
            <a:r>
              <a:rPr lang="en-US" sz="25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Iran and the roles in disaster management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IAU </a:t>
            </a:r>
            <a:r>
              <a:rPr lang="en-US" sz="25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Activities in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5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orestan flood, 2019 </a:t>
            </a:r>
            <a:endParaRPr lang="en-US" sz="25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10352540" y="0"/>
            <a:ext cx="838199" cy="767687"/>
          </a:xfrm>
        </p:spPr>
        <p:txBody>
          <a:bodyPr/>
          <a:lstStyle/>
          <a:p>
            <a:fld id="{40923322-C876-4B20-9CC2-36AF8683CC94}" type="slidenum">
              <a:rPr lang="en-US" smtClean="0"/>
              <a:t>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549597" y="4365074"/>
            <a:ext cx="3410007" cy="2132671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contrasting" dir="t">
              <a:rot lat="0" lon="0" rev="4200000"/>
            </a:lightRig>
          </a:scene3d>
          <a:sp3d>
            <a:bevelT w="114300" prst="artDeco"/>
            <a:bevelB prst="relaxedInset"/>
          </a:sp3d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515301" y="4505646"/>
            <a:ext cx="3576637" cy="2184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44148" y="4815840"/>
            <a:ext cx="4168050" cy="1874520"/>
          </a:xfrm>
          <a:prstGeom prst="rect">
            <a:avLst/>
          </a:prstGeom>
        </p:spPr>
      </p:pic>
    </p:spTree>
    <p:custDataLst>
      <p:tags r:id="rId10"/>
    </p:custDataLst>
    <p:extLst>
      <p:ext uri="{BB962C8B-B14F-4D97-AF65-F5344CB8AC3E}">
        <p14:creationId xmlns:p14="http://schemas.microsoft.com/office/powerpoint/2010/main" val="1121592927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" name="Picture 1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417554" y="1129104"/>
            <a:ext cx="3597358" cy="26791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424360" y="4005186"/>
            <a:ext cx="3583746" cy="23850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9692" y="4165930"/>
            <a:ext cx="3827319" cy="23412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5884" y="1343693"/>
            <a:ext cx="3760139" cy="2403714"/>
          </a:xfrm>
          <a:prstGeom prst="rect">
            <a:avLst/>
          </a:prstGeom>
        </p:spPr>
      </p:pic>
      <p:sp>
        <p:nvSpPr>
          <p:cNvPr id="9" name="Rectangle 8"/>
          <p:cNvSpPr/>
          <p:nvPr>
            <p:custDataLst>
              <p:tags r:id="rId10"/>
            </p:custDataLst>
          </p:nvPr>
        </p:nvSpPr>
        <p:spPr>
          <a:xfrm>
            <a:off x="395886" y="-20162"/>
            <a:ext cx="27070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</a:rPr>
              <a:t>Mountains ~ 60 %</a:t>
            </a:r>
          </a:p>
          <a:p>
            <a:pPr algn="ctr">
              <a:lnSpc>
                <a:spcPct val="150000"/>
              </a:lnSpc>
            </a:pP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</a:rPr>
              <a:t>Desert 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</a:rPr>
              <a:t>and </a:t>
            </a: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</a:rPr>
              <a:t>Arid  ~ 40 %</a:t>
            </a:r>
            <a:endParaRPr lang="en-US"/>
          </a:p>
        </p:txBody>
      </p:sp>
      <p:sp>
        <p:nvSpPr>
          <p:cNvPr id="14" name="Rectangle 13"/>
          <p:cNvSpPr/>
          <p:nvPr>
            <p:custDataLst>
              <p:tags r:id="rId11"/>
            </p:custDataLst>
          </p:nvPr>
        </p:nvSpPr>
        <p:spPr>
          <a:xfrm>
            <a:off x="1749428" y="4615308"/>
            <a:ext cx="18632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Bam earthquake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>
            <p:custDataLst>
              <p:tags r:id="rId12"/>
            </p:custDataLst>
          </p:nvPr>
        </p:nvSpPr>
        <p:spPr>
          <a:xfrm>
            <a:off x="4019941" y="944438"/>
            <a:ext cx="3896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Identified 31 Types of 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Disasters in </a:t>
            </a: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Iran </a:t>
            </a:r>
            <a:endParaRPr lang="en-US"/>
          </a:p>
        </p:txBody>
      </p:sp>
      <p:sp>
        <p:nvSpPr>
          <p:cNvPr id="16" name="Rectangle 15"/>
          <p:cNvSpPr/>
          <p:nvPr>
            <p:custDataLst>
              <p:tags r:id="rId13"/>
            </p:custDataLst>
          </p:nvPr>
        </p:nvSpPr>
        <p:spPr>
          <a:xfrm>
            <a:off x="295072" y="1550957"/>
            <a:ext cx="1633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Sistan Winds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>
            <p:custDataLst>
              <p:tags r:id="rId14"/>
            </p:custDataLst>
          </p:nvPr>
        </p:nvSpPr>
        <p:spPr>
          <a:xfrm>
            <a:off x="9284521" y="4784195"/>
            <a:ext cx="2178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Khuzestan draughts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>
            <p:custDataLst>
              <p:tags r:id="rId15"/>
            </p:custDataLst>
          </p:nvPr>
        </p:nvSpPr>
        <p:spPr>
          <a:xfrm>
            <a:off x="9010188" y="3051922"/>
            <a:ext cx="1777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Lorestan Floods</a:t>
            </a:r>
            <a:endParaRPr 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4" name="Straight Arrow Connector 23"/>
          <p:cNvCxnSpPr>
            <a:stCxn id="26" idx="1"/>
          </p:cNvCxnSpPr>
          <p:nvPr>
            <p:custDataLst>
              <p:tags r:id="rId16"/>
            </p:custDataLst>
          </p:nvPr>
        </p:nvCxnSpPr>
        <p:spPr>
          <a:xfrm flipH="1" flipV="1">
            <a:off x="3836023" y="2271130"/>
            <a:ext cx="1252053" cy="9993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>
            <p:custDataLst>
              <p:tags r:id="rId17"/>
            </p:custDataLst>
          </p:nvPr>
        </p:nvSpPr>
        <p:spPr>
          <a:xfrm>
            <a:off x="4751376" y="2991961"/>
            <a:ext cx="2299130" cy="19018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>
            <p:custDataLst>
              <p:tags r:id="rId18"/>
            </p:custDataLst>
          </p:nvPr>
        </p:nvSpPr>
        <p:spPr>
          <a:xfrm>
            <a:off x="4802895" y="3172387"/>
            <a:ext cx="2208440" cy="1276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n-US" sz="2000" b="1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Iran</a:t>
            </a:r>
            <a:endParaRPr lang="fa-IR" sz="2000" b="1" smtClean="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n-US" sz="2000" b="1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&amp;</a:t>
            </a: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n-US" sz="2000" b="1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Natural disasters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>
            <p:custDataLst>
              <p:tags r:id="rId19"/>
            </p:custDataLst>
          </p:nvPr>
        </p:nvSpPr>
        <p:spPr>
          <a:xfrm>
            <a:off x="4720306" y="1590398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isastrous  Prone Country </a:t>
            </a:r>
            <a:endParaRPr lang="en-US"/>
          </a:p>
        </p:txBody>
      </p:sp>
      <p:cxnSp>
        <p:nvCxnSpPr>
          <p:cNvPr id="31" name="Straight Arrow Connector 30"/>
          <p:cNvCxnSpPr>
            <a:stCxn id="26" idx="7"/>
            <a:endCxn id="20" idx="1"/>
          </p:cNvCxnSpPr>
          <p:nvPr>
            <p:custDataLst>
              <p:tags r:id="rId20"/>
            </p:custDataLst>
          </p:nvPr>
        </p:nvCxnSpPr>
        <p:spPr>
          <a:xfrm flipV="1">
            <a:off x="6713806" y="2468661"/>
            <a:ext cx="1703748" cy="8018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6" idx="3"/>
            <a:endCxn id="21" idx="3"/>
          </p:cNvCxnSpPr>
          <p:nvPr>
            <p:custDataLst>
              <p:tags r:id="rId21"/>
            </p:custDataLst>
          </p:nvPr>
        </p:nvCxnSpPr>
        <p:spPr>
          <a:xfrm flipH="1">
            <a:off x="3927011" y="4615308"/>
            <a:ext cx="1161065" cy="7212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6" idx="5"/>
            <a:endCxn id="22" idx="1"/>
          </p:cNvCxnSpPr>
          <p:nvPr>
            <p:custDataLst>
              <p:tags r:id="rId22"/>
            </p:custDataLst>
          </p:nvPr>
        </p:nvCxnSpPr>
        <p:spPr>
          <a:xfrm>
            <a:off x="6713806" y="4615308"/>
            <a:ext cx="1710554" cy="5823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1" name="Slide Number Placeholder 70"/>
          <p:cNvSpPr>
            <a:spLocks noGrp="1"/>
          </p:cNvSpPr>
          <p:nvPr>
            <p:ph type="sldNum" sz="quarter" idx="12"/>
            <p:custDataLst>
              <p:tags r:id="rId23"/>
            </p:custDataLst>
          </p:nvPr>
        </p:nvSpPr>
        <p:spPr>
          <a:xfrm>
            <a:off x="10346935" y="-20162"/>
            <a:ext cx="838199" cy="767687"/>
          </a:xfrm>
        </p:spPr>
        <p:txBody>
          <a:bodyPr/>
          <a:lstStyle/>
          <a:p>
            <a:fld id="{40923322-C876-4B20-9CC2-36AF8683CC94}" type="slidenum">
              <a:rPr lang="en-US" smtClean="0"/>
              <a:t>3</a:t>
            </a:fld>
            <a:endParaRPr lang="en-US"/>
          </a:p>
        </p:txBody>
      </p:sp>
      <p:sp>
        <p:nvSpPr>
          <p:cNvPr id="12" name="Rectangle 11"/>
          <p:cNvSpPr/>
          <p:nvPr>
            <p:custDataLst>
              <p:tags r:id="rId24"/>
            </p:custDataLst>
          </p:nvPr>
        </p:nvSpPr>
        <p:spPr>
          <a:xfrm>
            <a:off x="4137829" y="5255725"/>
            <a:ext cx="40497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smtClean="0">
                <a:latin typeface="Times New Roman" panose="02020603050405020304" pitchFamily="18" charset="0"/>
                <a:ea typeface="Calibri" panose="020f0502020204030204" pitchFamily="34" charset="0"/>
              </a:rPr>
              <a:t>Earthquakes </a:t>
            </a:r>
            <a:r>
              <a:rPr lang="en-US" sz="1600">
                <a:latin typeface="Times New Roman" panose="02020603050405020304" pitchFamily="18" charset="0"/>
                <a:ea typeface="Calibri" panose="020f0502020204030204" pitchFamily="34" charset="0"/>
              </a:rPr>
              <a:t>have killed more than 180, 000 people during the last 90 years</a:t>
            </a:r>
            <a:endParaRPr lang="en-US" sz="1600"/>
          </a:p>
        </p:txBody>
      </p:sp>
      <p:sp>
        <p:nvSpPr>
          <p:cNvPr id="36" name="Rectangle 35"/>
          <p:cNvSpPr/>
          <p:nvPr>
            <p:custDataLst>
              <p:tags r:id="rId25"/>
            </p:custDataLst>
          </p:nvPr>
        </p:nvSpPr>
        <p:spPr>
          <a:xfrm>
            <a:off x="4094099" y="6004789"/>
            <a:ext cx="4265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smtClean="0">
                <a:latin typeface="Times New Roman" panose="02020603050405020304" pitchFamily="18" charset="0"/>
                <a:ea typeface="Calibri" panose="020f0502020204030204" pitchFamily="34" charset="0"/>
              </a:rPr>
              <a:t>Floods </a:t>
            </a:r>
            <a:r>
              <a:rPr lang="en-US" sz="1600">
                <a:latin typeface="Times New Roman" panose="02020603050405020304" pitchFamily="18" charset="0"/>
                <a:ea typeface="Calibri" panose="020f0502020204030204" pitchFamily="34" charset="0"/>
              </a:rPr>
              <a:t>have inflicted losses worth nearly </a:t>
            </a:r>
            <a:r>
              <a:rPr lang="en-US" sz="1600" smtClean="0">
                <a:latin typeface="Times New Roman" panose="02020603050405020304" pitchFamily="18" charset="0"/>
                <a:ea typeface="Calibri" panose="020f0502020204030204" pitchFamily="34" charset="0"/>
              </a:rPr>
              <a:t>$690 </a:t>
            </a:r>
            <a:r>
              <a:rPr lang="en-US" sz="1600">
                <a:latin typeface="Times New Roman" panose="02020603050405020304" pitchFamily="18" charset="0"/>
                <a:ea typeface="Calibri" panose="020f0502020204030204" pitchFamily="34" charset="0"/>
              </a:rPr>
              <a:t>million, on Iran’s economy in the fiscal 2019-20</a:t>
            </a:r>
          </a:p>
        </p:txBody>
      </p:sp>
    </p:spTree>
    <p:custDataLst>
      <p:tags r:id="rId26"/>
    </p:custDataLst>
    <p:extLst>
      <p:ext uri="{BB962C8B-B14F-4D97-AF65-F5344CB8AC3E}">
        <p14:creationId xmlns:p14="http://schemas.microsoft.com/office/powerpoint/2010/main" val="1020600965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-4011" y="1226218"/>
            <a:ext cx="6096000" cy="42383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00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flooding </a:t>
            </a:r>
            <a:r>
              <a:rPr lang="en-US" sz="20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is one of the most dangerous natural </a:t>
            </a:r>
            <a:r>
              <a:rPr lang="en-US" sz="200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hazards </a:t>
            </a: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>
            <p:custDataLst>
              <p:tags r:id="rId3"/>
            </p:custDataLst>
          </p:nvPr>
        </p:nvSpPr>
        <p:spPr>
          <a:xfrm>
            <a:off x="3172014" y="2446035"/>
            <a:ext cx="7090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</a:rPr>
              <a:t>Climatic and Geographic factors such as the Zagros 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</a:rPr>
              <a:t>and Alborz </a:t>
            </a: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</a:rPr>
              <a:t>Mountains </a:t>
            </a:r>
            <a:endParaRPr lang="en-US"/>
          </a:p>
        </p:txBody>
      </p:sp>
      <p:sp>
        <p:nvSpPr>
          <p:cNvPr id="8" name="Rectangle 7"/>
          <p:cNvSpPr/>
          <p:nvPr>
            <p:custDataLst>
              <p:tags r:id="rId4"/>
            </p:custDataLst>
          </p:nvPr>
        </p:nvSpPr>
        <p:spPr>
          <a:xfrm>
            <a:off x="105717" y="234857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a-IR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</a:rPr>
              <a:t> Two factors lead </a:t>
            </a: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</a:rPr>
              <a:t>to</a:t>
            </a:r>
          </a:p>
          <a:p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</a:rPr>
              <a:t>disastrous </a:t>
            </a: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</a:rPr>
              <a:t>flooding</a:t>
            </a:r>
            <a:endParaRPr lang="en-US"/>
          </a:p>
        </p:txBody>
      </p:sp>
      <p:sp>
        <p:nvSpPr>
          <p:cNvPr id="11" name="Rectangle 10"/>
          <p:cNvSpPr/>
          <p:nvPr>
            <p:custDataLst>
              <p:tags r:id="rId5"/>
            </p:custDataLst>
          </p:nvPr>
        </p:nvSpPr>
        <p:spPr>
          <a:xfrm>
            <a:off x="5035356" y="3310083"/>
            <a:ext cx="947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</a:rPr>
              <a:t>land use</a:t>
            </a:r>
            <a:endParaRPr lang="en-US"/>
          </a:p>
        </p:txBody>
      </p:sp>
      <p:sp>
        <p:nvSpPr>
          <p:cNvPr id="12" name="Rectangle 11"/>
          <p:cNvSpPr/>
          <p:nvPr>
            <p:custDataLst>
              <p:tags r:id="rId6"/>
            </p:custDataLst>
          </p:nvPr>
        </p:nvSpPr>
        <p:spPr>
          <a:xfrm>
            <a:off x="5068086" y="3751367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</a:rPr>
              <a:t>soil type </a:t>
            </a:r>
            <a:endParaRPr lang="en-US"/>
          </a:p>
        </p:txBody>
      </p:sp>
      <p:sp>
        <p:nvSpPr>
          <p:cNvPr id="13" name="Rectangle 12"/>
          <p:cNvSpPr/>
          <p:nvPr>
            <p:custDataLst>
              <p:tags r:id="rId7"/>
            </p:custDataLst>
          </p:nvPr>
        </p:nvSpPr>
        <p:spPr>
          <a:xfrm>
            <a:off x="4990513" y="4113982"/>
            <a:ext cx="3397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</a:rPr>
              <a:t>destruction </a:t>
            </a: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</a:rPr>
              <a:t>of </a:t>
            </a: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forests 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and pastures </a:t>
            </a: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201467" y="3026235"/>
            <a:ext cx="6216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840896" y="2561074"/>
            <a:ext cx="0" cy="9043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840896" y="2570286"/>
            <a:ext cx="3311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>
            <p:custDataLst>
              <p:tags r:id="rId8"/>
            </p:custDataLst>
          </p:nvPr>
        </p:nvSpPr>
        <p:spPr>
          <a:xfrm>
            <a:off x="335304" y="4852882"/>
            <a:ext cx="7504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 large amount of rainfall fails to penetrate </a:t>
            </a: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into 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 ground and runs off rapidly</a:t>
            </a:r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840896" y="3465457"/>
            <a:ext cx="3311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>
            <p:custDataLst>
              <p:tags r:id="rId9"/>
            </p:custDataLst>
          </p:nvPr>
        </p:nvSpPr>
        <p:spPr>
          <a:xfrm>
            <a:off x="3293869" y="3254824"/>
            <a:ext cx="2300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</a:rPr>
              <a:t>Combination of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4990513" y="3468782"/>
            <a:ext cx="0" cy="9113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Down Arrow 33"/>
          <p:cNvSpPr/>
          <p:nvPr>
            <p:custDataLst>
              <p:tags r:id="rId10"/>
            </p:custDataLst>
          </p:nvPr>
        </p:nvSpPr>
        <p:spPr>
          <a:xfrm>
            <a:off x="3823687" y="3877192"/>
            <a:ext cx="697729" cy="10058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>
            <p:custDataLst>
              <p:tags r:id="rId11"/>
            </p:custDataLst>
          </p:nvPr>
        </p:nvSpPr>
        <p:spPr>
          <a:xfrm>
            <a:off x="10020585" y="2749612"/>
            <a:ext cx="19833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latin typeface="Times New Roman" panose="02020603050405020304" pitchFamily="18" charset="0"/>
                <a:ea typeface="Calibri" panose="020f0502020204030204" pitchFamily="34" charset="0"/>
              </a:rPr>
              <a:t>keep the center 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</a:rPr>
              <a:t>of the country dry </a:t>
            </a: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/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0923322-C876-4B20-9CC2-36AF8683CC94}" type="slidenum">
              <a:rPr lang="en-US" smtClean="0"/>
              <a:t>4</a:t>
            </a:fld>
            <a:endParaRPr lang="en-US"/>
          </a:p>
        </p:txBody>
      </p:sp>
      <p:sp>
        <p:nvSpPr>
          <p:cNvPr id="25" name="Rectangle 24"/>
          <p:cNvSpPr/>
          <p:nvPr>
            <p:custDataLst>
              <p:tags r:id="rId13"/>
            </p:custDataLst>
          </p:nvPr>
        </p:nvSpPr>
        <p:spPr>
          <a:xfrm>
            <a:off x="13786" y="23408"/>
            <a:ext cx="6096000" cy="101053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sz="2500" b="1">
                <a:solidFill>
                  <a:srgbClr val="FFFF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Flood in </a:t>
            </a:r>
            <a:r>
              <a:rPr lang="en-US" sz="2500" b="1" smtClean="0">
                <a:solidFill>
                  <a:srgbClr val="FFFF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Iran</a:t>
            </a:r>
            <a:endParaRPr lang="en-US" sz="2500">
              <a:solidFill>
                <a:srgbClr val="FFFF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sz="2500" b="1">
                <a:solidFill>
                  <a:srgbClr val="FFFF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Natural </a:t>
            </a:r>
            <a:r>
              <a:rPr lang="en-US" sz="2500" b="1" smtClean="0">
                <a:solidFill>
                  <a:srgbClr val="FFFF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phenomena - Social </a:t>
            </a:r>
            <a:r>
              <a:rPr lang="en-US" sz="2500" b="1">
                <a:solidFill>
                  <a:srgbClr val="FFFF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disasters</a:t>
            </a:r>
            <a:endParaRPr lang="en-US" sz="2500">
              <a:solidFill>
                <a:srgbClr val="FFFF9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689055" y="79283"/>
            <a:ext cx="3560003" cy="2214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8267833" y="4103342"/>
            <a:ext cx="3851015" cy="2212114"/>
          </a:xfrm>
          <a:prstGeom prst="rect">
            <a:avLst/>
          </a:prstGeom>
        </p:spPr>
      </p:pic>
      <p:cxnSp>
        <p:nvCxnSpPr>
          <p:cNvPr id="14" name="Straight Connector 13"/>
          <p:cNvCxnSpPr>
            <a:stCxn id="6" idx="3"/>
          </p:cNvCxnSpPr>
          <p:nvPr/>
        </p:nvCxnSpPr>
        <p:spPr>
          <a:xfrm>
            <a:off x="10262481" y="2630701"/>
            <a:ext cx="12548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1516143" y="2633479"/>
            <a:ext cx="0" cy="141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8"/>
    </p:custDataLst>
    <p:extLst>
      <p:ext uri="{BB962C8B-B14F-4D97-AF65-F5344CB8AC3E}">
        <p14:creationId xmlns:p14="http://schemas.microsoft.com/office/powerpoint/2010/main" val="4216793536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4"/>
          <p:cNvPicPr/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421" y="1539769"/>
            <a:ext cx="7074067" cy="434014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>
            <p:custDataLst>
              <p:tags r:id="rId5"/>
            </p:custDataLst>
          </p:nvPr>
        </p:nvSpPr>
        <p:spPr>
          <a:xfrm>
            <a:off x="601578" y="318222"/>
            <a:ext cx="659330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800"/>
              </a:spcAft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Main hazard risks to Iran, measured by number of people </a:t>
            </a: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affected, for 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 period 1985-2018 (source: World Bank, 2019).</a:t>
            </a: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>
            <p:custDataLst>
              <p:tags r:id="rId6"/>
            </p:custDataLst>
          </p:nvPr>
        </p:nvSpPr>
        <p:spPr>
          <a:xfrm>
            <a:off x="7782271" y="4756446"/>
            <a:ext cx="38982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a-IR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</a:rPr>
              <a:t>floods are 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</a:rPr>
              <a:t>considered as one of the least unexampled </a:t>
            </a: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</a:rPr>
              <a:t>disasters 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</a:rPr>
              <a:t>in Iran due to the extent of the areas all over </a:t>
            </a: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</a:rPr>
              <a:t>the 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</a:rPr>
              <a:t>country.</a:t>
            </a:r>
            <a:endParaRPr lang="en-US"/>
          </a:p>
        </p:txBody>
      </p:sp>
      <p:sp>
        <p:nvSpPr>
          <p:cNvPr id="13" name="Rectangle 12"/>
          <p:cNvSpPr/>
          <p:nvPr>
            <p:custDataLst>
              <p:tags r:id="rId7"/>
            </p:custDataLst>
          </p:nvPr>
        </p:nvSpPr>
        <p:spPr>
          <a:xfrm>
            <a:off x="7598612" y="2039718"/>
            <a:ext cx="39463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numerous floods in </a:t>
            </a:r>
            <a:r>
              <a:rPr lang="en-US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Golestan</a:t>
            </a:r>
            <a:endParaRPr lang="en-US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1987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Tajrish flood with about 300 people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killed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Sistan historical floods </a:t>
            </a:r>
          </a:p>
        </p:txBody>
      </p:sp>
      <p:sp>
        <p:nvSpPr>
          <p:cNvPr id="17" name="Rounded Rectangular Callout 16"/>
          <p:cNvSpPr/>
          <p:nvPr>
            <p:custDataLst>
              <p:tags r:id="rId8"/>
            </p:custDataLst>
          </p:nvPr>
        </p:nvSpPr>
        <p:spPr>
          <a:xfrm>
            <a:off x="7770479" y="4248268"/>
            <a:ext cx="1390608" cy="493294"/>
          </a:xfrm>
          <a:prstGeom prst="wedgeRoundRectCallout">
            <a:avLst>
              <a:gd name="adj1" fmla="val -19971"/>
              <a:gd name="adj2" fmla="val 8689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>
            <p:custDataLst>
              <p:tags r:id="rId9"/>
            </p:custDataLst>
          </p:nvPr>
        </p:nvSpPr>
        <p:spPr>
          <a:xfrm>
            <a:off x="7988729" y="4263152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in 2019 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0923322-C876-4B20-9CC2-36AF8683CC94}" type="slidenum">
              <a:rPr lang="en-US" smtClean="0"/>
              <a:t>5</a:t>
            </a:fld>
            <a:endParaRPr lang="en-US"/>
          </a:p>
        </p:txBody>
      </p:sp>
    </p:spTree>
    <p:custDataLst>
      <p:tags r:id="rId11"/>
    </p:custDataLst>
    <p:extLst>
      <p:ext uri="{BB962C8B-B14F-4D97-AF65-F5344CB8AC3E}">
        <p14:creationId xmlns:p14="http://schemas.microsoft.com/office/powerpoint/2010/main" val="2665946833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>
            <a:off x="369657" y="137056"/>
            <a:ext cx="340349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>
                <a:solidFill>
                  <a:srgbClr val="FFFF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Effects of flood in 2019 </a:t>
            </a:r>
          </a:p>
        </p:txBody>
      </p:sp>
      <p:sp>
        <p:nvSpPr>
          <p:cNvPr id="5" name="Rectangle 4"/>
          <p:cNvSpPr>
            <a:spLocks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</p:nvPr>
        </p:nvSpPr>
        <p:spPr>
          <a:xfrm>
            <a:off x="495883" y="825542"/>
            <a:ext cx="8001448" cy="369332"/>
          </a:xfrm>
          <a:prstGeom prst="rect">
            <a:avLst/>
          </a:prstGeom>
          <a:blipFill rotWithShape="0">
            <a:blip r:embed="rId5"/>
            <a:stretch>
              <a:fillRect l="-457" t="-8197" r="0" b="-24590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7" name="Rectangle 6"/>
          <p:cNvSpPr/>
          <p:nvPr>
            <p:custDataLst>
              <p:tags r:id="rId6"/>
            </p:custDataLst>
          </p:nvPr>
        </p:nvSpPr>
        <p:spPr>
          <a:xfrm>
            <a:off x="4297687" y="163831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× its previous year </a:t>
            </a:r>
          </a:p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× the normal rate was reported</a:t>
            </a:r>
          </a:p>
        </p:txBody>
      </p:sp>
      <p:sp>
        <p:nvSpPr>
          <p:cNvPr id="8" name="Rectangle 7"/>
          <p:cNvSpPr/>
          <p:nvPr>
            <p:custDataLst>
              <p:tags r:id="rId7"/>
            </p:custDataLst>
          </p:nvPr>
        </p:nvSpPr>
        <p:spPr>
          <a:xfrm>
            <a:off x="463272" y="1755258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total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rainfall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>
            <p:custDataLst>
              <p:tags r:id="rId8"/>
            </p:custDataLst>
          </p:nvPr>
        </p:nvSpPr>
        <p:spPr>
          <a:xfrm>
            <a:off x="424961" y="3242624"/>
            <a:ext cx="46540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the periods of rainfall in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short interval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eft Brace 11"/>
          <p:cNvSpPr/>
          <p:nvPr>
            <p:custDataLst>
              <p:tags r:id="rId9"/>
            </p:custDataLst>
          </p:nvPr>
        </p:nvSpPr>
        <p:spPr>
          <a:xfrm>
            <a:off x="4141631" y="1638316"/>
            <a:ext cx="228600" cy="646331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>
            <p:custDataLst>
              <p:tags r:id="rId10"/>
            </p:custDataLst>
          </p:nvPr>
        </p:nvSpPr>
        <p:spPr>
          <a:xfrm>
            <a:off x="2274203" y="1887818"/>
            <a:ext cx="1867428" cy="1760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>
            <p:custDataLst>
              <p:tags r:id="rId11"/>
            </p:custDataLst>
          </p:nvPr>
        </p:nvSpPr>
        <p:spPr>
          <a:xfrm>
            <a:off x="4521865" y="2824408"/>
            <a:ext cx="9765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March </a:t>
            </a:r>
          </a:p>
        </p:txBody>
      </p:sp>
      <p:sp>
        <p:nvSpPr>
          <p:cNvPr id="17" name="Rectangle 16"/>
          <p:cNvSpPr/>
          <p:nvPr>
            <p:custDataLst>
              <p:tags r:id="rId12"/>
            </p:custDataLst>
          </p:nvPr>
        </p:nvSpPr>
        <p:spPr>
          <a:xfrm>
            <a:off x="5718921" y="2833901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17th 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to 22nd </a:t>
            </a:r>
          </a:p>
        </p:txBody>
      </p:sp>
      <p:sp>
        <p:nvSpPr>
          <p:cNvPr id="18" name="Rectangle 17"/>
          <p:cNvSpPr/>
          <p:nvPr>
            <p:custDataLst>
              <p:tags r:id="rId13"/>
            </p:custDataLst>
          </p:nvPr>
        </p:nvSpPr>
        <p:spPr>
          <a:xfrm>
            <a:off x="5773423" y="3192050"/>
            <a:ext cx="141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24th 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26th 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>
            <p:custDataLst>
              <p:tags r:id="rId14"/>
            </p:custDataLst>
          </p:nvPr>
        </p:nvSpPr>
        <p:spPr>
          <a:xfrm>
            <a:off x="4521865" y="3710654"/>
            <a:ext cx="2441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March 31st 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to April 1st 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323321" y="3009074"/>
            <a:ext cx="34628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768816" y="2869198"/>
            <a:ext cx="0" cy="6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Left Brace 32"/>
          <p:cNvSpPr/>
          <p:nvPr>
            <p:custDataLst>
              <p:tags r:id="rId15"/>
            </p:custDataLst>
          </p:nvPr>
        </p:nvSpPr>
        <p:spPr>
          <a:xfrm>
            <a:off x="4314150" y="2848959"/>
            <a:ext cx="267320" cy="1312251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>
            <p:custDataLst>
              <p:tags r:id="rId16"/>
            </p:custDataLst>
          </p:nvPr>
        </p:nvSpPr>
        <p:spPr>
          <a:xfrm>
            <a:off x="583760" y="4504872"/>
            <a:ext cx="75231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Affected About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200 cities and 4,300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villages by flood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80 compatriots lost their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lives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significant risk of additional flooding from Karkheh Dam (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Khuzestan)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 35,000 milliard Tomans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damage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583760" y="4635804"/>
            <a:ext cx="0" cy="190796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9" name="Slide Number Placeholder 38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/>
        <p:txBody>
          <a:bodyPr/>
          <a:lstStyle/>
          <a:p>
            <a:fld id="{40923322-C876-4B20-9CC2-36AF8683CC94}" type="slidenum">
              <a:rPr lang="en-US" smtClean="0"/>
              <a:t>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7757891" y="1242203"/>
            <a:ext cx="3823142" cy="261184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7777267" y="4032839"/>
            <a:ext cx="3784390" cy="2236837"/>
          </a:xfrm>
          <a:prstGeom prst="rect">
            <a:avLst/>
          </a:prstGeom>
        </p:spPr>
      </p:pic>
    </p:spTree>
    <p:custDataLst>
      <p:tags r:id="rId22"/>
    </p:custDataLst>
    <p:extLst>
      <p:ext uri="{BB962C8B-B14F-4D97-AF65-F5344CB8AC3E}">
        <p14:creationId xmlns:p14="http://schemas.microsoft.com/office/powerpoint/2010/main" val="1624877165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40923322-C876-4B20-9CC2-36AF8683CC94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035033" y="70041"/>
            <a:ext cx="5082268" cy="22641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011901" y="2509430"/>
            <a:ext cx="5105400" cy="1990909"/>
          </a:xfrm>
          <a:prstGeom prst="rect">
            <a:avLst/>
          </a:prstGeom>
        </p:spPr>
      </p:pic>
      <p:sp>
        <p:nvSpPr>
          <p:cNvPr id="10" name="Rectangle 9"/>
          <p:cNvSpPr/>
          <p:nvPr>
            <p:custDataLst>
              <p:tags r:id="rId7"/>
            </p:custDataLst>
          </p:nvPr>
        </p:nvSpPr>
        <p:spPr>
          <a:xfrm>
            <a:off x="-815780" y="280960"/>
            <a:ext cx="6096000" cy="14535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n-US" sz="2400" b="1"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Floods in </a:t>
            </a:r>
            <a:r>
              <a:rPr lang="en-US" sz="2400" b="1" smtClean="0"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Lorestan</a:t>
            </a:r>
            <a:r>
              <a:rPr lang="fa-IR" sz="2400" b="1" smtClean="0"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 </a:t>
            </a:r>
            <a:r>
              <a:rPr lang="en-US" sz="2400" b="1" smtClean="0"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2019</a:t>
            </a:r>
            <a:r>
              <a:rPr lang="fa-IR" sz="2400" b="1" smtClean="0"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 </a:t>
            </a: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n-US" sz="2400" b="1" smtClean="0"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as </a:t>
            </a:r>
            <a:r>
              <a:rPr lang="en-US" sz="2400" b="1"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a Case study</a:t>
            </a:r>
            <a:endParaRPr lang="en-US" sz="2400" b="1">
              <a:latin typeface="Calibri" panose="020f0502020204030204" pitchFamily="34" charset="0"/>
              <a:ea typeface="Calibri" panose="020f0502020204030204" pitchFamily="34" charset="0"/>
              <a:cs typeface="+mj-cs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ar-SA" sz="2400" b="1"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 </a:t>
            </a:r>
            <a:endParaRPr lang="en-US" sz="2400" b="1">
              <a:latin typeface="Calibri" panose="020f0502020204030204" pitchFamily="34" charset="0"/>
              <a:ea typeface="Calibri" panose="020f0502020204030204" pitchFamily="34" charset="0"/>
              <a:cs typeface="+mj-cs"/>
            </a:endParaRPr>
          </a:p>
        </p:txBody>
      </p:sp>
      <p:sp>
        <p:nvSpPr>
          <p:cNvPr id="14" name="Flowchart: Punched Tape 13"/>
          <p:cNvSpPr/>
          <p:nvPr>
            <p:custDataLst>
              <p:tags r:id="rId8"/>
            </p:custDataLst>
          </p:nvPr>
        </p:nvSpPr>
        <p:spPr>
          <a:xfrm>
            <a:off x="1064258" y="1296374"/>
            <a:ext cx="4090737" cy="124435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>
            <p:custDataLst>
              <p:tags r:id="rId9"/>
            </p:custDataLst>
          </p:nvPr>
        </p:nvSpPr>
        <p:spPr>
          <a:xfrm>
            <a:off x="1064258" y="1497334"/>
            <a:ext cx="40198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ea typeface="Calibri" panose="020f0502020204030204" pitchFamily="34" charset="0"/>
              </a:rPr>
              <a:t>What happened in Lorestan?</a:t>
            </a:r>
            <a:endParaRPr lang="en-US" sz="2400" b="1"/>
          </a:p>
        </p:txBody>
      </p:sp>
      <p:sp>
        <p:nvSpPr>
          <p:cNvPr id="17" name="TextBox 16"/>
          <p:cNvSpPr txBox="1"/>
          <p:nvPr>
            <p:custDataLst>
              <p:tags r:id="rId10"/>
            </p:custDataLst>
          </p:nvPr>
        </p:nvSpPr>
        <p:spPr>
          <a:xfrm>
            <a:off x="902733" y="2842214"/>
            <a:ext cx="1659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Pole Dokhtar</a:t>
            </a:r>
            <a:endParaRPr lang="en-US" sz="20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>
            <p:custDataLst>
              <p:tags r:id="rId11"/>
            </p:custDataLst>
          </p:nvPr>
        </p:nvSpPr>
        <p:spPr>
          <a:xfrm>
            <a:off x="8788739" y="1475823"/>
            <a:ext cx="19078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Kashkan River</a:t>
            </a:r>
          </a:p>
        </p:txBody>
      </p:sp>
      <p:sp>
        <p:nvSpPr>
          <p:cNvPr id="20" name="Rectangle 19"/>
          <p:cNvSpPr/>
          <p:nvPr>
            <p:custDataLst>
              <p:tags r:id="rId12"/>
            </p:custDataLst>
          </p:nvPr>
        </p:nvSpPr>
        <p:spPr>
          <a:xfrm>
            <a:off x="6713258" y="5220157"/>
            <a:ext cx="5105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located in the middle of the Zagros Mountains with an area of 9000 square kilometers</a:t>
            </a:r>
          </a:p>
        </p:txBody>
      </p:sp>
      <p:sp>
        <p:nvSpPr>
          <p:cNvPr id="22" name="Rectangle 21"/>
          <p:cNvSpPr/>
          <p:nvPr>
            <p:custDataLst>
              <p:tags r:id="rId13"/>
            </p:custDataLst>
          </p:nvPr>
        </p:nvSpPr>
        <p:spPr>
          <a:xfrm>
            <a:off x="2969926" y="2863722"/>
            <a:ext cx="3743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The epicenter of the flood in Lorestan </a:t>
            </a:r>
          </a:p>
        </p:txBody>
      </p:sp>
      <p:sp>
        <p:nvSpPr>
          <p:cNvPr id="23" name="Rectangle 22"/>
          <p:cNvSpPr/>
          <p:nvPr>
            <p:custDataLst>
              <p:tags r:id="rId14"/>
            </p:custDataLst>
          </p:nvPr>
        </p:nvSpPr>
        <p:spPr>
          <a:xfrm>
            <a:off x="6713258" y="4675582"/>
            <a:ext cx="5404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</a:rPr>
              <a:t>One 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</a:rPr>
              <a:t>of the important sub-catchments of the  Karkheh </a:t>
            </a:r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575747" y="3556044"/>
            <a:ext cx="3704473" cy="2887116"/>
          </a:xfrm>
          <a:prstGeom prst="rect">
            <a:avLst/>
          </a:prstGeom>
        </p:spPr>
      </p:pic>
      <p:cxnSp>
        <p:nvCxnSpPr>
          <p:cNvPr id="28" name="Straight Arrow Connector 27"/>
          <p:cNvCxnSpPr>
            <a:stCxn id="17" idx="3"/>
            <a:endCxn id="22" idx="1"/>
          </p:cNvCxnSpPr>
          <p:nvPr>
            <p:custDataLst>
              <p:tags r:id="rId17"/>
            </p:custDataLst>
          </p:nvPr>
        </p:nvCxnSpPr>
        <p:spPr>
          <a:xfrm>
            <a:off x="2562726" y="3042269"/>
            <a:ext cx="407200" cy="61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8"/>
    </p:custDataLst>
    <p:extLst>
      <p:ext uri="{BB962C8B-B14F-4D97-AF65-F5344CB8AC3E}">
        <p14:creationId xmlns:p14="http://schemas.microsoft.com/office/powerpoint/2010/main" val="2532295047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40923322-C876-4B20-9CC2-36AF8683CC94}" type="slidenum">
              <a:rPr lang="en-US" smtClean="0"/>
              <a:t>8</a:t>
            </a:fld>
            <a:endParaRPr lang="en-US"/>
          </a:p>
        </p:txBody>
      </p:sp>
      <p:sp>
        <p:nvSpPr>
          <p:cNvPr id="6" name="Rectangle 5"/>
          <p:cNvSpPr/>
          <p:nvPr>
            <p:custDataLst>
              <p:tags r:id="rId3"/>
            </p:custDataLst>
          </p:nvPr>
        </p:nvSpPr>
        <p:spPr>
          <a:xfrm>
            <a:off x="280736" y="500265"/>
            <a:ext cx="9609222" cy="36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Low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b="1" smtClean="0">
                <a:solidFill>
                  <a:srgbClr val="FFFF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Increased precipitation </a:t>
            </a:r>
            <a:r>
              <a:rPr lang="en-US" b="1">
                <a:solidFill>
                  <a:srgbClr val="FFFF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in March 2019 </a:t>
            </a:r>
            <a:r>
              <a:rPr lang="en-US" b="1" smtClean="0">
                <a:solidFill>
                  <a:srgbClr val="FFFF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compared to the previous periods</a:t>
            </a:r>
          </a:p>
        </p:txBody>
      </p:sp>
      <p:sp>
        <p:nvSpPr>
          <p:cNvPr id="10" name="Rectangle 9"/>
          <p:cNvSpPr/>
          <p:nvPr>
            <p:custDataLst>
              <p:tags r:id="rId4"/>
            </p:custDataLst>
          </p:nvPr>
        </p:nvSpPr>
        <p:spPr>
          <a:xfrm>
            <a:off x="2446137" y="1280333"/>
            <a:ext cx="5698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almost 100% compared to the long-term period of 50 years </a:t>
            </a:r>
            <a:endParaRPr lang="en-US"/>
          </a:p>
        </p:txBody>
      </p:sp>
      <p:sp>
        <p:nvSpPr>
          <p:cNvPr id="11" name="Rectangle 10"/>
          <p:cNvSpPr/>
          <p:nvPr>
            <p:custDataLst>
              <p:tags r:id="rId5"/>
            </p:custDataLst>
          </p:nvPr>
        </p:nvSpPr>
        <p:spPr>
          <a:xfrm>
            <a:off x="2501115" y="1690489"/>
            <a:ext cx="3615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250% compared to its  previous </a:t>
            </a: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year</a:t>
            </a:r>
          </a:p>
        </p:txBody>
      </p:sp>
      <p:sp>
        <p:nvSpPr>
          <p:cNvPr id="16" name="Bent Arrow 15"/>
          <p:cNvSpPr/>
          <p:nvPr>
            <p:custDataLst>
              <p:tags r:id="rId6"/>
            </p:custDataLst>
          </p:nvPr>
        </p:nvSpPr>
        <p:spPr>
          <a:xfrm rot="10800000" flipH="1">
            <a:off x="1118642" y="886204"/>
            <a:ext cx="1008033" cy="988950"/>
          </a:xfrm>
          <a:prstGeom prst="bentArrow">
            <a:avLst>
              <a:gd name="adj1" fmla="val 15291"/>
              <a:gd name="adj2" fmla="val 22087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Left Brace 16"/>
          <p:cNvSpPr/>
          <p:nvPr>
            <p:custDataLst>
              <p:tags r:id="rId7"/>
            </p:custDataLst>
          </p:nvPr>
        </p:nvSpPr>
        <p:spPr>
          <a:xfrm>
            <a:off x="2198180" y="1169615"/>
            <a:ext cx="495914" cy="9601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>
            <p:custDataLst>
              <p:tags r:id="rId8"/>
            </p:custDataLst>
          </p:nvPr>
        </p:nvSpPr>
        <p:spPr>
          <a:xfrm>
            <a:off x="656357" y="3062858"/>
            <a:ext cx="2037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land use changes</a:t>
            </a:r>
            <a:endParaRPr lang="en-US"/>
          </a:p>
        </p:txBody>
      </p:sp>
      <p:sp>
        <p:nvSpPr>
          <p:cNvPr id="23" name="Rectangle 22"/>
          <p:cNvSpPr/>
          <p:nvPr>
            <p:custDataLst>
              <p:tags r:id="rId9"/>
            </p:custDataLst>
          </p:nvPr>
        </p:nvSpPr>
        <p:spPr>
          <a:xfrm>
            <a:off x="656357" y="3480595"/>
            <a:ext cx="3520832" cy="679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Rural 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and urban development along with frequent </a:t>
            </a: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droughts</a:t>
            </a: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598043" y="1241473"/>
            <a:ext cx="3095854" cy="2949758"/>
          </a:xfrm>
          <a:prstGeom prst="rect">
            <a:avLst/>
          </a:prstGeom>
        </p:spPr>
      </p:pic>
      <p:sp>
        <p:nvSpPr>
          <p:cNvPr id="14" name="Rectangle 13"/>
          <p:cNvSpPr/>
          <p:nvPr>
            <p:custDataLst>
              <p:tags r:id="rId12"/>
            </p:custDataLst>
          </p:nvPr>
        </p:nvSpPr>
        <p:spPr>
          <a:xfrm>
            <a:off x="218151" y="2217848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Climate 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change;</a:t>
            </a:r>
            <a:endParaRPr lang="en-US"/>
          </a:p>
        </p:txBody>
      </p:sp>
      <p:sp>
        <p:nvSpPr>
          <p:cNvPr id="15" name="Rectangle 14"/>
          <p:cNvSpPr/>
          <p:nvPr>
            <p:custDataLst>
              <p:tags r:id="rId13"/>
            </p:custDataLst>
          </p:nvPr>
        </p:nvSpPr>
        <p:spPr>
          <a:xfrm>
            <a:off x="157091" y="2675313"/>
            <a:ext cx="5436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Changes 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in the catchment area of the  Kashkan River 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177189" y="4108207"/>
            <a:ext cx="4341858" cy="2567153"/>
          </a:xfrm>
          <a:prstGeom prst="rect">
            <a:avLst/>
          </a:prstGeom>
        </p:spPr>
      </p:pic>
    </p:spTree>
    <p:custDataLst>
      <p:tags r:id="rId16"/>
    </p:custDataLst>
    <p:extLst>
      <p:ext uri="{BB962C8B-B14F-4D97-AF65-F5344CB8AC3E}">
        <p14:creationId xmlns:p14="http://schemas.microsoft.com/office/powerpoint/2010/main" val="3217556988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40923322-C876-4B20-9CC2-36AF8683CC94}" type="slidenum">
              <a:rPr lang="en-US" smtClean="0"/>
              <a:t>9</a:t>
            </a:fld>
            <a:endParaRPr lang="en-US"/>
          </a:p>
        </p:txBody>
      </p:sp>
      <p:sp>
        <p:nvSpPr>
          <p:cNvPr id="5" name="Rectangle 4"/>
          <p:cNvSpPr/>
          <p:nvPr>
            <p:custDataLst>
              <p:tags r:id="rId3"/>
            </p:custDataLst>
          </p:nvPr>
        </p:nvSpPr>
        <p:spPr>
          <a:xfrm>
            <a:off x="818147" y="927673"/>
            <a:ext cx="8819148" cy="36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6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Two 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time </a:t>
            </a: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periods of rainfall 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In Lorestan flood </a:t>
            </a: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Dubai </a:t>
            </a: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recorded at Poldakhtar station)</a:t>
            </a:r>
            <a:endParaRPr lang="en-US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>
            <p:custDataLst>
              <p:tags r:id="rId4"/>
            </p:custDataLst>
          </p:nvPr>
        </p:nvSpPr>
        <p:spPr>
          <a:xfrm>
            <a:off x="1568116" y="145246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24th 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26th </a:t>
            </a: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(3350 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cubic meters per </a:t>
            </a: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second)</a:t>
            </a:r>
          </a:p>
          <a:p>
            <a:pPr marL="342900" indent="-342900">
              <a:buFont typeface="+mj-lt"/>
              <a:buAutoNum type="arabicPeriod"/>
            </a:pPr>
            <a:endParaRPr lang="en-US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March31</a:t>
            </a:r>
            <a:r>
              <a:rPr lang="en-US" baseline="300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 to April 1</a:t>
            </a:r>
            <a:r>
              <a:rPr lang="en-US" baseline="300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(7,000 cubic meters per </a:t>
            </a: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second)</a:t>
            </a:r>
            <a:endParaRPr lang="en-US"/>
          </a:p>
        </p:txBody>
      </p:sp>
      <p:sp>
        <p:nvSpPr>
          <p:cNvPr id="11" name="Rectangle 10"/>
          <p:cNvSpPr/>
          <p:nvPr>
            <p:custDataLst>
              <p:tags r:id="rId5"/>
            </p:custDataLst>
          </p:nvPr>
        </p:nvSpPr>
        <p:spPr>
          <a:xfrm>
            <a:off x="818147" y="266341"/>
            <a:ext cx="2534652" cy="54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6000"/>
              </a:lnSpc>
              <a:spcAft>
                <a:spcPts val="800"/>
              </a:spcAft>
            </a:pPr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Kashkan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River </a:t>
            </a:r>
            <a:endParaRPr lang="en-US" sz="2800" b="1" smtClean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>
            <p:custDataLst>
              <p:tags r:id="rId6"/>
            </p:custDataLst>
          </p:nvPr>
        </p:nvSpPr>
        <p:spPr>
          <a:xfrm>
            <a:off x="784056" y="3549875"/>
            <a:ext cx="9236242" cy="372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6000"/>
              </a:lnSpc>
              <a:spcAft>
                <a:spcPts val="800"/>
              </a:spcAft>
            </a:pP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This 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amount of Dubai </a:t>
            </a: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is 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equivalent to  </a:t>
            </a: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Dubai 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with a return period of more than 500 years.</a:t>
            </a:r>
            <a:endParaRPr lang="en-US" sz="14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own Arrow 15"/>
          <p:cNvSpPr/>
          <p:nvPr>
            <p:custDataLst>
              <p:tags r:id="rId7"/>
            </p:custDataLst>
          </p:nvPr>
        </p:nvSpPr>
        <p:spPr>
          <a:xfrm>
            <a:off x="3352799" y="2663932"/>
            <a:ext cx="3481138" cy="826748"/>
          </a:xfrm>
          <a:prstGeom prst="downArrow">
            <a:avLst>
              <a:gd name="adj1" fmla="val 9621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>
            <p:custDataLst>
              <p:tags r:id="rId8"/>
            </p:custDataLst>
          </p:nvPr>
        </p:nvSpPr>
        <p:spPr>
          <a:xfrm>
            <a:off x="3743825" y="2604737"/>
            <a:ext cx="2446422" cy="679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6000"/>
              </a:lnSpc>
              <a:spcAft>
                <a:spcPts val="800"/>
              </a:spcAft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According to estimates and the latest studies</a:t>
            </a:r>
          </a:p>
        </p:txBody>
      </p:sp>
      <p:sp>
        <p:nvSpPr>
          <p:cNvPr id="18" name="Rectangle 17"/>
          <p:cNvSpPr/>
          <p:nvPr>
            <p:custDataLst>
              <p:tags r:id="rId9"/>
            </p:custDataLst>
          </p:nvPr>
        </p:nvSpPr>
        <p:spPr>
          <a:xfrm>
            <a:off x="3342771" y="4203308"/>
            <a:ext cx="10335126" cy="2095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Low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1800 villages were affected by 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 floods </a:t>
            </a:r>
            <a:endParaRPr lang="en-US" smtClean="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Low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200 villages were completely surrounded</a:t>
            </a:r>
          </a:p>
          <a:p>
            <a:pPr marL="342900" lvl="0" indent="-342900" algn="justLow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15 people lost their lives</a:t>
            </a:r>
          </a:p>
          <a:p>
            <a:pPr marL="342900" lvl="0" indent="-342900" algn="justLow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70 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km of the main and important road to Poldakhtar city were </a:t>
            </a: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destroyed</a:t>
            </a:r>
          </a:p>
          <a:p>
            <a:pPr marL="342900" lvl="0" indent="-342900" algn="justLow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telecommunication </a:t>
            </a: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networks were completely damaged</a:t>
            </a: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0"/>
    </p:custDataLst>
    <p:extLst>
      <p:ext uri="{BB962C8B-B14F-4D97-AF65-F5344CB8AC3E}">
        <p14:creationId xmlns:p14="http://schemas.microsoft.com/office/powerpoint/2010/main" val="1216297797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32&quot; /&gt;&lt;/TableIndex&gt;&lt;/ShapeTextInfo&gt;"/>
</p:tagLst>
</file>

<file path=ppt/tags/tag10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3&quot; /&gt;&lt;/TableIndex&gt;&lt;/ShapeTextInfo&gt;"/>
</p:tagLst>
</file>

<file path=ppt/tags/tag100.xml><?xml version="1.0" encoding="utf-8"?>
<p:tagLst xmlns:p="http://schemas.openxmlformats.org/presentationml/2006/main">
  <p:tag name="PRESENTER_SHAPEINFO" val="&lt;ThreeDShapeInfo&gt;&lt;uuid val=&quot;{64b9cd7d-897f-41f7-886c-6d1d653348dd}&quot; /&gt;&lt;isInvalidForFieldText val=&quot;0&quot; /&gt;&lt;Image&gt;&lt;filename val=&quot;E:\breeze\content\4956940273\5049135650-1\input\breezo\data\asimages\{64b9cd7d-897f-41f7-886c-6d1d653348dd}.png&quot; /&gt;&lt;left val=&quot;735&quot; /&gt;&lt;top val=&quot;262&quot; /&gt;&lt;width val=&quot;538&quot; /&gt;&lt;height val=&quot;211&quot; /&gt;&lt;hasText val=&quot;1&quot; /&gt;&lt;/Image&gt;&lt;/ThreeDShapeInfo&gt;"/>
</p:tagLst>
</file>

<file path=ppt/tags/tag101.xml><?xml version="1.0" encoding="utf-8"?>
<p:tagLst xmlns:p="http://schemas.openxmlformats.org/presentationml/2006/main">
  <p:tag name="PRESENTER_SHAPEINFO" val="&lt;ThreeDShapeInfo&gt;&lt;uuid val=&quot;{cde2b0c8-7de1-41bb-83cf-e46f309ef682}&quot; /&gt;&lt;isInvalidForFieldText val=&quot;0&quot; /&gt;&lt;Image&gt;&lt;filename val=&quot;E:\breeze\content\4956940273\5049135650-1\input\breezo\data\asimages\{cde2b0c8-7de1-41bb-83cf-e46f309ef682}.png&quot; /&gt;&lt;left val=&quot;70&quot; /&gt;&lt;top val=&quot;44&quot; /&gt;&lt;width val=&quot;327&quot; /&gt;&lt;height val=&quot;82&quot; /&gt;&lt;hasText val=&quot;1&quot; /&gt;&lt;/Image&gt;&lt;/ThreeDShapeInfo&gt;"/>
  <p:tag name="PRESENTER_SHAPETEXTINFO" val="&lt;ShapeTextInfo&gt;&lt;TableIndex row=&quot;-1&quot; col=&quot;-1&quot;&gt;&lt;linesCount val=&quot;3&quot; /&gt;&lt;lineCharCount val=&quot;25&quot; /&gt;&lt;lineCharCount val=&quot;16&quot; /&gt;&lt;lineCharCount val=&quot;1&quot; /&gt;&lt;/TableIndex&gt;&lt;/ShapeTextInfo&gt;"/>
</p:tagLst>
</file>

<file path=ppt/tags/tag102.xml><?xml version="1.0" encoding="utf-8"?>
<p:tagLst xmlns:p="http://schemas.openxmlformats.org/presentationml/2006/main">
  <p:tag name="PRESENTER_SHAPEINFO" val="&lt;ThreeDShapeInfo&gt;&lt;uuid val=&quot;{6b106c7b-dc7e-45ed-83f5-72b4e22fa93a}&quot; /&gt;&lt;isInvalidForFieldText val=&quot;0&quot; /&gt;&lt;Image&gt;&lt;filename val=&quot;E:\breeze\content\4956940273\5049135650-1\input\breezo\data\asimages\{6b106c7b-dc7e-45ed-83f5-72b4e22fa93a}.png&quot; /&gt;&lt;left val=&quot;110&quot; /&gt;&lt;top val=&quot;134&quot; /&gt;&lt;width val=&quot;433&quot; /&gt;&lt;height val=&quot;135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103.xml><?xml version="1.0" encoding="utf-8"?>
<p:tagLst xmlns:p="http://schemas.openxmlformats.org/presentationml/2006/main">
  <p:tag name="PRESENTER_SHAPEINFO" val="&lt;ThreeDShapeInfo&gt;&lt;uuid val=&quot;{b8263fb5-8e8b-43f1-9bee-7fc66491f82b}&quot; /&gt;&lt;isInvalidForFieldText val=&quot;0&quot; /&gt;&lt;Image&gt;&lt;filename val=&quot;E:\breeze\content\4956940273\5049135650-1\input\breezo\data\asimages\{b8263fb5-8e8b-43f1-9bee-7fc66491f82b}.png&quot; /&gt;&lt;left val=&quot;123&quot; /&gt;&lt;top val=&quot;170&quot; /&gt;&lt;width val=&quot;398&quot; /&gt;&lt;height val=&quot;31&quot; /&gt;&lt;hasText val=&quot;1&quot; /&gt;&lt;/Image&gt;&lt;/ThreeDShapeInfo&gt;"/>
  <p:tag name="PRESENTER_SHAPETEXTINFO" val="&lt;ShapeTextInfo&gt;&lt;TableIndex row=&quot;-1&quot; col=&quot;-1&quot;&gt;&lt;linesCount val=&quot;1&quot; /&gt;&lt;lineCharCount val=&quot;26&quot; /&gt;&lt;/TableIndex&gt;&lt;/ShapeTextInfo&gt;"/>
</p:tagLst>
</file>

<file path=ppt/tags/tag104.xml><?xml version="1.0" encoding="utf-8"?>
<p:tagLst xmlns:p="http://schemas.openxmlformats.org/presentationml/2006/main">
  <p:tag name="PRESENTER_SHAPEINFO" val="&lt;ThreeDShapeInfo&gt;&lt;uuid val=&quot;{c0565183-1b10-4520-95a4-cdd16e769492}&quot; /&gt;&lt;isInvalidForFieldText val=&quot;0&quot; /&gt;&lt;Image&gt;&lt;filename val=&quot;E:\breeze\content\4956940273\5049135650-1\input\breezo\data\asimages\{c0565183-1b10-4520-95a4-cdd16e769492}.png&quot; /&gt;&lt;left val=&quot;104&quot; /&gt;&lt;top val=&quot;310&quot; /&gt;&lt;width val=&quot;153&quot; /&gt;&lt;height val=&quot;20&quot; /&gt;&lt;hasText val=&quot;1&quot; /&gt;&lt;/Image&gt;&lt;/ThreeDShapeInfo&gt;"/>
  <p:tag name="PRESENTER_SHAPETEXTINFO" val="&lt;ShapeTextInfo&gt;&lt;TableIndex row=&quot;-1&quot; col=&quot;-1&quot;&gt;&lt;linesCount val=&quot;1&quot; /&gt;&lt;lineCharCount val=&quot;12&quot; /&gt;&lt;/TableIndex&gt;&lt;/ShapeTextInfo&gt;"/>
</p:tagLst>
</file>

<file path=ppt/tags/tag105.xml><?xml version="1.0" encoding="utf-8"?>
<p:tagLst xmlns:p="http://schemas.openxmlformats.org/presentationml/2006/main">
  <p:tag name="PRESENTER_SHAPEINFO" val="&lt;ThreeDShapeInfo&gt;&lt;uuid val=&quot;{09cc1be4-7ae6-40e8-9101-4a11cf1289a9}&quot; /&gt;&lt;isInvalidForFieldText val=&quot;0&quot; /&gt;&lt;Image&gt;&lt;filename val=&quot;E:\breeze\content\4956940273\5049135650-1\input\breezo\data\asimages\{09cc1be4-7ae6-40e8-9101-4a11cf1289a9}.png&quot; /&gt;&lt;left val=&quot;938&quot; /&gt;&lt;top val=&quot;166&quot; /&gt;&lt;width val=&quot;174&quot; /&gt;&lt;height val=&quot;21&quot; /&gt;&lt;hasText val=&quot;1&quot; /&gt;&lt;/Image&gt;&lt;/ThreeDShapeInfo&gt;"/>
  <p:tag name="PRESENTER_SHAPETEXTINFO" val="&lt;ShapeTextInfo&gt;&lt;TableIndex row=&quot;-1&quot; col=&quot;-1&quot;&gt;&lt;linesCount val=&quot;1&quot; /&gt;&lt;lineCharCount val=&quot;14&quot; /&gt;&lt;/TableIndex&gt;&lt;/ShapeTextInfo&gt;"/>
</p:tagLst>
</file>

<file path=ppt/tags/tag106.xml><?xml version="1.0" encoding="utf-8"?>
<p:tagLst xmlns:p="http://schemas.openxmlformats.org/presentationml/2006/main">
  <p:tag name="PRESENTER_SHAPEINFO" val="&lt;ThreeDShapeInfo&gt;&lt;uuid val=&quot;{8319dc46-2fd8-4168-853f-e236266efa6f}&quot; /&gt;&lt;isInvalidForFieldText val=&quot;0&quot; /&gt;&lt;Image&gt;&lt;filename val=&quot;E:\breeze\content\4956940273\5049135650-1\input\breezo\data\asimages\{8319dc46-2fd8-4168-853f-e236266efa6f}.png&quot; /&gt;&lt;left val=&quot;716&quot; /&gt;&lt;top val=&quot;557&quot; /&gt;&lt;width val=&quot;451&quot; /&gt;&lt;height val=&quot;87&quot; /&gt;&lt;hasText val=&quot;1&quot; /&gt;&lt;/Image&gt;&lt;/ThreeDShapeInfo&gt;"/>
  <p:tag name="PRESENTER_SHAPETEXTINFO" val="&lt;ShapeTextInfo&gt;&lt;TableIndex row=&quot;-1&quot; col=&quot;-1&quot;&gt;&lt;linesCount val=&quot;1&quot; /&gt;&lt;lineCharCount val=&quot;84&quot; /&gt;&lt;/TableIndex&gt;&lt;/ShapeTextInfo&gt;"/>
</p:tagLst>
</file>

<file path=ppt/tags/tag107.xml><?xml version="1.0" encoding="utf-8"?>
<p:tagLst xmlns:p="http://schemas.openxmlformats.org/presentationml/2006/main">
  <p:tag name="PRESENTER_SHAPEINFO" val="&lt;ThreeDShapeInfo&gt;&lt;uuid val=&quot;{ba2ff95b-ab7b-44a2-890b-4df365f83a6a}&quot; /&gt;&lt;isInvalidForFieldText val=&quot;0&quot; /&gt;&lt;Image&gt;&lt;filename val=&quot;E:\breeze\content\4956940273\5049135650-1\input\breezo\data\asimages\{ba2ff95b-ab7b-44a2-890b-4df365f83a6a}.png&quot; /&gt;&lt;left val=&quot;321&quot; /&gt;&lt;top val=&quot;311&quot; /&gt;&lt;width val=&quot;365&quot; /&gt;&lt;height val=&quot;24&quot; /&gt;&lt;hasText val=&quot;1&quot; /&gt;&lt;/Image&gt;&lt;/ThreeDShapeInfo&gt;"/>
  <p:tag name="PRESENTER_SHAPETEXTINFO" val="&lt;ShapeTextInfo&gt;&lt;TableIndex row=&quot;-1&quot; col=&quot;-1&quot;&gt;&lt;linesCount val=&quot;1&quot; /&gt;&lt;lineCharCount val=&quot;39&quot; /&gt;&lt;/TableIndex&gt;&lt;/ShapeTextInfo&gt;"/>
</p:tagLst>
</file>

<file path=ppt/tags/tag108.xml><?xml version="1.0" encoding="utf-8"?>
<p:tagLst xmlns:p="http://schemas.openxmlformats.org/presentationml/2006/main">
  <p:tag name="PRESENTER_SHAPEINFO" val="&lt;ThreeDShapeInfo&gt;&lt;uuid val=&quot;{a69c02d3-480e-4d7e-bcde-84fadc5d2a39}&quot; /&gt;&lt;isInvalidForFieldText val=&quot;0&quot; /&gt;&lt;Image&gt;&lt;filename val=&quot;E:\breeze\content\4956940273\5049135650-1\input\breezo\data\asimages\{a69c02d3-480e-4d7e-bcde-84fadc5d2a39}.png&quot; /&gt;&lt;left val=&quot;716&quot; /&gt;&lt;top val=&quot;499&quot; /&gt;&lt;width val=&quot;541&quot; /&gt;&lt;height val=&quot;26&quot; /&gt;&lt;hasText val=&quot;1&quot; /&gt;&lt;/Image&gt;&lt;/ThreeDShapeInfo&gt;"/>
  <p:tag name="PRESENTER_SHAPETEXTINFO" val="&lt;ShapeTextInfo&gt;&lt;TableIndex row=&quot;-1&quot; col=&quot;-1&quot;&gt;&lt;linesCount val=&quot;1&quot; /&gt;&lt;lineCharCount val=&quot;52&quot; /&gt;&lt;/TableIndex&gt;&lt;/ShapeTextInfo&gt;"/>
</p:tagLst>
</file>

<file path=ppt/tags/tag109.xml><?xml version="1.0" encoding="utf-8"?>
<p:tagLst xmlns:p="http://schemas.openxmlformats.org/presentationml/2006/main">
  <p:tag name="PRESENTER_SHAPEINFO" val="&lt;ThreeDShapeInfo&gt;&lt;uuid val=&quot;{90ce8936-4f54-4851-ae54-0e33ce73ff2b}&quot; /&gt;&lt;isInvalidForFieldText val=&quot;0&quot; /&gt;&lt;Image&gt;&lt;filename val=&quot;E:\breeze\content\4956940273\5049135650-1\input\breezo\data\asimages\{90ce8936-4f54-4851-ae54-0e33ce73ff2b}.png&quot; /&gt;&lt;left val=&quot;164&quot; /&gt;&lt;top val=&quot;372&quot; /&gt;&lt;width val=&quot;391&quot; /&gt;&lt;height val=&quot;305&quot; /&gt;&lt;hasText val=&quot;1&quot; /&gt;&lt;/Image&gt;&lt;/ThreeDShapeInfo&gt;"/>
</p:tagLst>
</file>

<file path=ppt/tags/tag11.xml><?xml version="1.0" encoding="utf-8"?>
<p:tagLst xmlns:p="http://schemas.openxmlformats.org/presentationml/2006/main">
  <p:tag name="PRESENTER_SHAPEINFO" val="&lt;ThreeDShapeInfo&gt;&lt;uuid val=&quot;{c8092ed6-e7d4-4967-8090-46742825c7af}&quot; /&gt;&lt;isInvalidForFieldText val=&quot;0&quot; /&gt;&lt;Image&gt;&lt;filename val=&quot;E:\breeze\content\4956940273\5049135650-1\input\breezo\data\asimages\{c8092ed6-e7d4-4967-8090-46742825c7af}.png&quot; /&gt;&lt;left val=&quot;0&quot; /&gt;&lt;top val=&quot;280&quot; /&gt;&lt;width val=&quot;425&quot; /&gt;&lt;height val=&quot;440&quot; /&gt;&lt;hasText val=&quot;1&quot; /&gt;&lt;/Image&gt;&lt;/ThreeDShapeInfo&gt;"/>
</p:tagLst>
</file>

<file path=ppt/tags/tag110.xml><?xml version="1.0" encoding="utf-8"?>
<p:tagLst xmlns:p="http://schemas.openxmlformats.org/presentationml/2006/main">
  <p:tag name="PRESENTER_SHAPEINFO" val="&lt;ThreeDShapeInfo&gt;&lt;uuid val=&quot;{f0f056c8-1f35-4339-b3cc-d956bf6215c0}&quot; /&gt;&lt;isInvalidForFieldText val=&quot;0&quot; /&gt;&lt;Image&gt;&lt;filename val=&quot;E:\breeze\content\4956940273\5049135650-1\input\breezo\data\asimages\{f0f056c8-1f35-4339-b3cc-d956bf6215c0}.png&quot; /&gt;&lt;left val=&quot;262&quot; /&gt;&lt;top val=&quot;314&quot; /&gt;&lt;width val=&quot;53&quot; /&gt;&lt;height val=&quot;16&quot; /&gt;&lt;hasText val=&quot;1&quot; /&gt;&lt;/Image&gt;&lt;/ThreeDShapeInfo&gt;"/>
</p:tagLst>
</file>

<file path=ppt/tags/tag111.xml><?xml version="1.0" encoding="utf-8"?>
<p:tagLst xmlns:p="http://schemas.openxmlformats.org/presentationml/2006/main">
  <p:tag name="HTML_SHAPEINFO" val="&lt;SlideThumbPath val=&quot;SlideTemp.PNG&quot;/&gt;"/>
</p:tagLst>
</file>

<file path=ppt/tags/tag112.xml><?xml version="1.0" encoding="utf-8"?>
<p:tagLst xmlns:p="http://schemas.openxmlformats.org/presentationml/2006/main">
  <p:tag name="PRESENTER_SHAPEINFO" val="&lt;ThreeDShapeInfo&gt;&lt;uuid val=&quot;{063c7b72-8568-4d98-b81e-98993465db0b}&quot; /&gt;&lt;isInvalidForFieldText val=&quot;0&quot; /&gt;&lt;Image&gt;&lt;filename val=&quot;E:\breeze\content\4956940273\5049135650-1\input\breezo\data\asimages\{063c7b72-8568-4d98-b81e-98993465db0b}.png&quot; /&gt;&lt;left val=&quot;1121&quot; /&gt;&lt;top val=&quot;71&quot; /&gt;&lt;width val=&quot;19&quot; /&gt;&lt;height val=&quot;29&quot; /&gt;&lt;hasText val=&quot;1&quot; /&gt;&lt;/Image&gt;&lt;/ThreeDShapeInfo&gt;"/>
  <p:tag name="PRESENTER_SHAPETEXTINFO" val="&lt;ShapeTextInfo&gt;&lt;TableIndex row=&quot;-1&quot; col=&quot;-1&quot;&gt;&lt;linesCount val=&quot;1&quot; /&gt;&lt;lineCharCount val=&quot;1&quot; /&gt;&lt;/TableIndex&gt;&lt;/ShapeTextInfo&gt;"/>
</p:tagLst>
</file>

<file path=ppt/tags/tag113.xml><?xml version="1.0" encoding="utf-8"?>
<p:tagLst xmlns:p="http://schemas.openxmlformats.org/presentationml/2006/main">
  <p:tag name="PRESENTER_SHAPEINFO" val="&lt;ThreeDShapeInfo&gt;&lt;uuid val=&quot;{e9c804c8-d4f6-42b3-a317-4bb3ee00bcad}&quot; /&gt;&lt;isInvalidForFieldText val=&quot;0&quot; /&gt;&lt;Image&gt;&lt;filename val=&quot;E:\breeze\content\4956940273\5049135650-1\input\breezo\data\asimages\{e9c804c8-d4f6-42b3-a317-4bb3ee00bcad}.png&quot; /&gt;&lt;left val=&quot;40&quot; /&gt;&lt;top val=&quot;65&quot; /&gt;&lt;width val=&quot;775&quot; /&gt;&lt;height val=&quot;23&quot; /&gt;&lt;hasText val=&quot;1&quot; /&gt;&lt;/Image&gt;&lt;/ThreeDShapeInfo&gt;"/>
  <p:tag name="PRESENTER_SHAPETEXTINFO" val="&lt;ShapeTextInfo&gt;&lt;TableIndex row=&quot;-1&quot; col=&quot;-1&quot;&gt;&lt;linesCount val=&quot;1&quot; /&gt;&lt;lineCharCount val=&quot;70&quot; /&gt;&lt;/TableIndex&gt;&lt;/ShapeTextInfo&gt;"/>
</p:tagLst>
</file>

<file path=ppt/tags/tag114.xml><?xml version="1.0" encoding="utf-8"?>
<p:tagLst xmlns:p="http://schemas.openxmlformats.org/presentationml/2006/main">
  <p:tag name="PRESENTER_SHAPEINFO" val="&lt;ThreeDShapeInfo&gt;&lt;uuid val=&quot;{56b4ec5f-c636-4ad9-9ae8-3ba73eb08936}&quot; /&gt;&lt;isInvalidForFieldText val=&quot;0&quot; /&gt;&lt;Image&gt;&lt;filename val=&quot;E:\breeze\content\4956940273\5049135650-1\input\breezo\data\asimages\{56b4ec5f-c636-4ad9-9ae8-3ba73eb08936}.png&quot; /&gt;&lt;left val=&quot;266&quot; /&gt;&lt;top val=&quot;145&quot; /&gt;&lt;width val=&quot;567&quot; /&gt;&lt;height val=&quot;23&quot; /&gt;&lt;hasText val=&quot;1&quot; /&gt;&lt;/Image&gt;&lt;/ThreeDShapeInfo&gt;"/>
  <p:tag name="PRESENTER_SHAPETEXTINFO" val="&lt;ShapeTextInfo&gt;&lt;TableIndex row=&quot;-1&quot; col=&quot;-1&quot;&gt;&lt;linesCount val=&quot;1&quot; /&gt;&lt;lineCharCount val=&quot;57&quot; /&gt;&lt;/TableIndex&gt;&lt;/ShapeTextInfo&gt;"/>
</p:tagLst>
</file>

<file path=ppt/tags/tag115.xml><?xml version="1.0" encoding="utf-8"?>
<p:tagLst xmlns:p="http://schemas.openxmlformats.org/presentationml/2006/main">
  <p:tag name="PRESENTER_SHAPEINFO" val="&lt;ThreeDShapeInfo&gt;&lt;uuid val=&quot;{79bcc869-9c40-412d-a1c2-e9f89d9a7752}&quot; /&gt;&lt;isInvalidForFieldText val=&quot;0&quot; /&gt;&lt;Image&gt;&lt;filename val=&quot;E:\breeze\content\4956940273\5049135650-1\input\breezo\data\asimages\{79bcc869-9c40-412d-a1c2-e9f89d9a7752}.png&quot; /&gt;&lt;left val=&quot;272&quot; /&gt;&lt;top val=&quot;188&quot; /&gt;&lt;width val=&quot;353&quot; /&gt;&lt;height val=&quot;24&quot; /&gt;&lt;hasText val=&quot;1&quot; /&gt;&lt;/Image&gt;&lt;/ThreeDShapeInfo&gt;"/>
  <p:tag name="PRESENTER_SHAPETEXTINFO" val="&lt;ShapeTextInfo&gt;&lt;TableIndex row=&quot;-1&quot; col=&quot;-1&quot;&gt;&lt;linesCount val=&quot;1&quot; /&gt;&lt;lineCharCount val=&quot;35&quot; /&gt;&lt;/TableIndex&gt;&lt;/ShapeTextInfo&gt;"/>
</p:tagLst>
</file>

<file path=ppt/tags/tag116.xml><?xml version="1.0" encoding="utf-8"?>
<p:tagLst xmlns:p="http://schemas.openxmlformats.org/presentationml/2006/main">
  <p:tag name="PRESENTER_SHAPEINFO" val="&lt;ThreeDShapeInfo&gt;&lt;uuid val=&quot;{16e0041d-d6f5-4a57-a24e-60ee8741aa61}&quot; /&gt;&lt;isInvalidForFieldText val=&quot;0&quot; /&gt;&lt;Image&gt;&lt;filename val=&quot;E:\breeze\content\4956940273\5049135650-1\input\breezo\data\asimages\{16e0041d-d6f5-4a57-a24e-60ee8741aa61}.png&quot; /&gt;&lt;left val=&quot;116&quot; /&gt;&lt;top val=&quot;91&quot; /&gt;&lt;width val=&quot;109&quot; /&gt;&lt;height val=&quot;108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117.xml><?xml version="1.0" encoding="utf-8"?>
<p:tagLst xmlns:p="http://schemas.openxmlformats.org/presentationml/2006/main">
  <p:tag name="PRESENTER_SHAPEINFO" val="&lt;ThreeDShapeInfo&gt;&lt;uuid val=&quot;{d38e6412-1a8a-4f91-9d8f-407514adafa9}&quot; /&gt;&lt;isInvalidForFieldText val=&quot;0&quot; /&gt;&lt;Image&gt;&lt;filename val=&quot;E:\breeze\content\4956940273\5049135650-1\input\breezo\data\asimages\{d38e6412-1a8a-4f91-9d8f-407514adafa9}.png&quot; /&gt;&lt;left val=&quot;230&quot; /&gt;&lt;top val=&quot;122&quot; /&gt;&lt;width val=&quot;55&quot; /&gt;&lt;height val=&quot;103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118.xml><?xml version="1.0" encoding="utf-8"?>
<p:tagLst xmlns:p="http://schemas.openxmlformats.org/presentationml/2006/main">
  <p:tag name="PRESENTER_SHAPEINFO" val="&lt;ThreeDShapeInfo&gt;&lt;uuid val=&quot;{aa7bd939-d6f9-46ed-85cc-b79b423223c9}&quot; /&gt;&lt;isInvalidForFieldText val=&quot;0&quot; /&gt;&lt;Image&gt;&lt;filename val=&quot;E:\breeze\content\4956940273\5049135650-1\input\breezo\data\asimages\{aa7bd939-d6f9-46ed-85cc-b79b423223c9}.png&quot; /&gt;&lt;left val=&quot;79&quot; /&gt;&lt;top val=&quot;332&quot; /&gt;&lt;width val=&quot;192&quot; /&gt;&lt;height val=&quot;23&quot; /&gt;&lt;hasText val=&quot;1&quot; /&gt;&lt;/Image&gt;&lt;/ThreeDShapeInfo&gt;"/>
  <p:tag name="PRESENTER_SHAPETEXTINFO" val="&lt;ShapeTextInfo&gt;&lt;TableIndex row=&quot;-1&quot; col=&quot;-1&quot;&gt;&lt;linesCount val=&quot;1&quot; /&gt;&lt;lineCharCount val=&quot;16&quot; /&gt;&lt;/TableIndex&gt;&lt;/ShapeTextInfo&gt;"/>
</p:tagLst>
</file>

<file path=ppt/tags/tag119.xml><?xml version="1.0" encoding="utf-8"?>
<p:tagLst xmlns:p="http://schemas.openxmlformats.org/presentationml/2006/main">
  <p:tag name="PRESENTER_SHAPEINFO" val="&lt;ThreeDShapeInfo&gt;&lt;uuid val=&quot;{ff193943-88ce-4f06-954c-f253a270eeec}&quot; /&gt;&lt;isInvalidForFieldText val=&quot;0&quot; /&gt;&lt;Image&gt;&lt;filename val=&quot;E:\breeze\content\4956940273\5049135650-1\input\breezo\data\asimages\{ff193943-88ce-4f06-954c-f253a270eeec}.png&quot; /&gt;&lt;left val=&quot;79&quot; /&gt;&lt;top val=&quot;377&quot; /&gt;&lt;width val=&quot;345&quot; /&gt;&lt;height val=&quot;55&quot; /&gt;&lt;hasText val=&quot;1&quot; /&gt;&lt;/Image&gt;&lt;/ThreeDShapeInfo&gt;"/>
  <p:tag name="PRESENTER_SHAPETEXTINFO" val="&lt;ShapeTextInfo&gt;&lt;TableIndex row=&quot;-1&quot; col=&quot;-1&quot;&gt;&lt;linesCount val=&quot;1&quot; /&gt;&lt;lineCharCount val=&quot;56&quot; /&gt;&lt;/TableIndex&gt;&lt;/ShapeTextInfo&gt;"/>
</p:tagLst>
</file>

<file path=ppt/tags/tag12.xml><?xml version="1.0" encoding="utf-8"?>
<p:tagLst xmlns:p="http://schemas.openxmlformats.org/presentationml/2006/main">
  <p:tag name="PRESENTER_SHAPEINFO" val="&lt;ThreeDShapeInfo&gt;&lt;uuid val=&quot;{da525b8a-9ef1-4faa-959c-f9fe23a238b1}&quot; /&gt;&lt;isInvalidForFieldText val=&quot;0&quot; /&gt;&lt;Image&gt;&lt;filename val=&quot;E:\breeze\content\4956940273\5049135650-1\input\breezo\data\asimages\{da525b8a-9ef1-4faa-959c-f9fe23a238b1}.png&quot; /&gt;&lt;left val=&quot;0&quot; /&gt;&lt;top val=&quot;303&quot; /&gt;&lt;width val=&quot;161&quot; /&gt;&lt;height val=&quot;249&quot; /&gt;&lt;hasText val=&quot;1&quot; /&gt;&lt;/Image&gt;&lt;/ThreeDShapeInfo&gt;"/>
</p:tagLst>
</file>

<file path=ppt/tags/tag120.xml><?xml version="1.0" encoding="utf-8"?>
<p:tagLst xmlns:p="http://schemas.openxmlformats.org/presentationml/2006/main">
  <p:tag name="PRESENTER_SHAPEINFO" val="&lt;ThreeDShapeInfo&gt;&lt;uuid val=&quot;{3eb24dc6-71d4-4932-8ca6-0e23aa5a79ab}&quot; /&gt;&lt;isInvalidForFieldText val=&quot;0&quot; /&gt;&lt;Image&gt;&lt;filename val=&quot;E:\breeze\content\4956940273\5049135650-1\input\breezo\data\asimages\{3eb24dc6-71d4-4932-8ca6-0e23aa5a79ab}.png&quot; /&gt;&lt;left val=&quot;902&quot; /&gt;&lt;top val=&quot;130&quot; /&gt;&lt;width val=&quot;327&quot; /&gt;&lt;height val=&quot;311&quot; /&gt;&lt;hasText val=&quot;1&quot; /&gt;&lt;/Image&gt;&lt;/ThreeDShapeInfo&gt;"/>
</p:tagLst>
</file>

<file path=ppt/tags/tag121.xml><?xml version="1.0" encoding="utf-8"?>
<p:tagLst xmlns:p="http://schemas.openxmlformats.org/presentationml/2006/main">
  <p:tag name="PRESENTER_SHAPEINFO" val="&lt;ThreeDShapeInfo&gt;&lt;uuid val=&quot;{69c87ebc-f52b-437f-9cac-761055d02012}&quot; /&gt;&lt;isInvalidForFieldText val=&quot;0&quot; /&gt;&lt;Image&gt;&lt;filename val=&quot;E:\breeze\content\4956940273\5049135650-1\input\breezo\data\asimages\{69c87ebc-f52b-437f-9cac-761055d02012}.png&quot; /&gt;&lt;left val=&quot;34&quot; /&gt;&lt;top val=&quot;242&quot; /&gt;&lt;width val=&quot;185&quot; /&gt;&lt;height val=&quot;25&quot; /&gt;&lt;hasText val=&quot;1&quot; /&gt;&lt;/Image&gt;&lt;/ThreeDShapeInfo&gt;"/>
  <p:tag name="PRESENTER_SHAPETEXTINFO" val="&lt;ShapeTextInfo&gt;&lt;TableIndex row=&quot;-1&quot; col=&quot;-1&quot;&gt;&lt;linesCount val=&quot;1&quot; /&gt;&lt;lineCharCount val=&quot;15&quot; /&gt;&lt;/TableIndex&gt;&lt;/ShapeTextInfo&gt;"/>
</p:tagLst>
</file>

<file path=ppt/tags/tag122.xml><?xml version="1.0" encoding="utf-8"?>
<p:tagLst xmlns:p="http://schemas.openxmlformats.org/presentationml/2006/main">
  <p:tag name="PRESENTER_SHAPEINFO" val="&lt;ThreeDShapeInfo&gt;&lt;uuid val=&quot;{8bd4b1e7-180c-4a93-8252-ee36d5a09b17}&quot; /&gt;&lt;isInvalidForFieldText val=&quot;0&quot; /&gt;&lt;Image&gt;&lt;filename val=&quot;E:\breeze\content\4956940273\5049135650-1\input\breezo\data\asimages\{8bd4b1e7-180c-4a93-8252-ee36d5a09b17}.png&quot; /&gt;&lt;left val=&quot;27&quot; /&gt;&lt;top val=&quot;290&quot; /&gt;&lt;width val=&quot;540&quot; /&gt;&lt;height val=&quot;25&quot; /&gt;&lt;hasText val=&quot;1&quot; /&gt;&lt;/Image&gt;&lt;/ThreeDShapeInfo&gt;"/>
  <p:tag name="PRESENTER_SHAPETEXTINFO" val="&lt;ShapeTextInfo&gt;&lt;TableIndex row=&quot;-1&quot; col=&quot;-1&quot;&gt;&lt;linesCount val=&quot;1&quot; /&gt;&lt;lineCharCount val=&quot;52&quot; /&gt;&lt;/TableIndex&gt;&lt;/ShapeTextInfo&gt;"/>
</p:tagLst>
</file>

<file path=ppt/tags/tag123.xml><?xml version="1.0" encoding="utf-8"?>
<p:tagLst xmlns:p="http://schemas.openxmlformats.org/presentationml/2006/main">
  <p:tag name="PRESENTER_SHAPEINFO" val="&lt;ThreeDShapeInfo&gt;&lt;uuid val=&quot;{a38a3e0c-a586-4f8e-a47f-df8253af88ed}&quot; /&gt;&lt;isInvalidForFieldText val=&quot;0&quot; /&gt;&lt;Image&gt;&lt;filename val=&quot;E:\breeze\content\4956940273\5049135650-1\input\breezo\data\asimages\{a38a3e0c-a586-4f8e-a47f-df8253af88ed}.png&quot; /&gt;&lt;left val=&quot;438&quot; /&gt;&lt;top val=&quot;430&quot; /&gt;&lt;width val=&quot;457&quot; /&gt;&lt;height val=&quot;271&quot; /&gt;&lt;hasText val=&quot;1&quot; /&gt;&lt;/Image&gt;&lt;/ThreeDShapeInfo&gt;"/>
</p:tagLst>
</file>

<file path=ppt/tags/tag124.xml><?xml version="1.0" encoding="utf-8"?>
<p:tagLst xmlns:p="http://schemas.openxmlformats.org/presentationml/2006/main">
  <p:tag name="HTML_SHAPEINFO" val="&lt;SlideThumbPath val=&quot;SlideTemp.PNG&quot;/&gt;"/>
</p:tagLst>
</file>

<file path=ppt/tags/tag125.xml><?xml version="1.0" encoding="utf-8"?>
<p:tagLst xmlns:p="http://schemas.openxmlformats.org/presentationml/2006/main">
  <p:tag name="PRESENTER_SHAPEINFO" val="&lt;ThreeDShapeInfo&gt;&lt;uuid val=&quot;{b4a716bc-97b1-433a-be5c-aacb5c5fea75}&quot; /&gt;&lt;isInvalidForFieldText val=&quot;0&quot; /&gt;&lt;Image&gt;&lt;filename val=&quot;E:\breeze\content\4956940273\5049135650-1\input\breezo\data\asimages\{b4a716bc-97b1-433a-be5c-aacb5c5fea75}.png&quot; /&gt;&lt;left val=&quot;1121&quot; /&gt;&lt;top val=&quot;71&quot; /&gt;&lt;width val=&quot;19&quot; /&gt;&lt;height val=&quot;29&quot; /&gt;&lt;hasText val=&quot;1&quot; /&gt;&lt;/Image&gt;&lt;/ThreeDShapeInfo&gt;"/>
  <p:tag name="PRESENTER_SHAPETEXTINFO" val="&lt;ShapeTextInfo&gt;&lt;TableIndex row=&quot;-1&quot; col=&quot;-1&quot;&gt;&lt;linesCount val=&quot;1&quot; /&gt;&lt;lineCharCount val=&quot;1&quot; /&gt;&lt;/TableIndex&gt;&lt;/ShapeTextInfo&gt;"/>
</p:tagLst>
</file>

<file path=ppt/tags/tag126.xml><?xml version="1.0" encoding="utf-8"?>
<p:tagLst xmlns:p="http://schemas.openxmlformats.org/presentationml/2006/main">
  <p:tag name="PRESENTER_SHAPEINFO" val="&lt;ThreeDShapeInfo&gt;&lt;uuid val=&quot;{9209ac77-6793-4add-b2b5-282d5d8dc6cf}&quot; /&gt;&lt;isInvalidForFieldText val=&quot;0&quot; /&gt;&lt;Image&gt;&lt;filename val=&quot;E:\breeze\content\4956940273\5049135650-1\input\breezo\data\asimages\{9209ac77-6793-4add-b2b5-282d5d8dc6cf}.png&quot; /&gt;&lt;left val=&quot;96&quot; /&gt;&lt;top val=&quot;108&quot; /&gt;&lt;width val=&quot;851&quot; /&gt;&lt;height val=&quot;25&quot; /&gt;&lt;hasText val=&quot;1&quot; /&gt;&lt;/Image&gt;&lt;/ThreeDShapeInfo&gt;"/>
  <p:tag name="PRESENTER_SHAPETEXTINFO" val="&lt;ShapeTextInfo&gt;&lt;TableIndex row=&quot;-1&quot; col=&quot;-1&quot;&gt;&lt;linesCount val=&quot;1&quot; /&gt;&lt;lineCharCount val=&quot;85&quot; /&gt;&lt;/TableIndex&gt;&lt;/ShapeTextInfo&gt;"/>
</p:tagLst>
</file>

<file path=ppt/tags/tag127.xml><?xml version="1.0" encoding="utf-8"?>
<p:tagLst xmlns:p="http://schemas.openxmlformats.org/presentationml/2006/main">
  <p:tag name="PRESENTER_SHAPEINFO" val="&lt;ThreeDShapeInfo&gt;&lt;uuid val=&quot;{829c56df-06d3-4c70-8cc2-08f47cbbd68c}&quot; /&gt;&lt;isInvalidForFieldText val=&quot;0&quot; /&gt;&lt;Image&gt;&lt;filename val=&quot;E:\breeze\content\4956940273\5049135650-1\input\breezo\data\asimages\{829c56df-06d3-4c70-8cc2-08f47cbbd68c}.png&quot; /&gt;&lt;left val=&quot;174&quot; /&gt;&lt;top val=&quot;163&quot; /&gt;&lt;width val=&quot;561&quot; /&gt;&lt;height val=&quot;81&quot; /&gt;&lt;hasText val=&quot;1&quot; /&gt;&lt;/Image&gt;&lt;/ThreeDShapeInfo&gt;"/>
  <p:tag name="PRESENTER_SHAPETEXTINFO" val="&lt;ShapeTextInfo&gt;&lt;TableIndex row=&quot;-1&quot; col=&quot;-1&quot;&gt;&lt;linesCount val=&quot;3&quot; /&gt;&lt;lineCharCount val=&quot;45&quot; /&gt;&lt;lineCharCount val=&quot;1&quot; /&gt;&lt;lineCharCount val=&quot;55&quot; /&gt;&lt;/TableIndex&gt;&lt;/ShapeTextInfo&gt;"/>
</p:tagLst>
</file>

<file path=ppt/tags/tag128.xml><?xml version="1.0" encoding="utf-8"?>
<p:tagLst xmlns:p="http://schemas.openxmlformats.org/presentationml/2006/main">
  <p:tag name="PRESENTER_SHAPEINFO" val="&lt;ThreeDShapeInfo&gt;&lt;uuid val=&quot;{653b672b-bae7-4cce-97d0-06da247b8492}&quot; /&gt;&lt;isInvalidForFieldText val=&quot;0&quot; /&gt;&lt;Image&gt;&lt;filename val=&quot;E:\breeze\content\4956940273\5049135650-1\input\breezo\data\asimages\{653b672b-bae7-4cce-97d0-06da247b8492}.png&quot; /&gt;&lt;left val=&quot;96&quot; /&gt;&lt;top val=&quot;45&quot; /&gt;&lt;width val=&quot;242&quot; /&gt;&lt;height val=&quot;27&quot; /&gt;&lt;hasText val=&quot;1&quot; /&gt;&lt;/Image&gt;&lt;/ThreeDShapeInfo&gt;"/>
  <p:tag name="PRESENTER_SHAPETEXTINFO" val="&lt;ShapeTextInfo&gt;&lt;TableIndex row=&quot;-1&quot; col=&quot;-1&quot;&gt;&lt;linesCount val=&quot;1&quot; /&gt;&lt;lineCharCount val=&quot;14&quot; /&gt;&lt;/TableIndex&gt;&lt;/ShapeTextInfo&gt;"/>
</p:tagLst>
</file>

<file path=ppt/tags/tag129.xml><?xml version="1.0" encoding="utf-8"?>
<p:tagLst xmlns:p="http://schemas.openxmlformats.org/presentationml/2006/main">
  <p:tag name="PRESENTER_SHAPEINFO" val="&lt;ThreeDShapeInfo&gt;&lt;uuid val=&quot;{215769c4-64d5-460a-91ef-82a9c4fb383c}&quot; /&gt;&lt;isInvalidForFieldText val=&quot;0&quot; /&gt;&lt;Image&gt;&lt;filename val=&quot;E:\breeze\content\4956940273\5049135650-1\input\breezo\data\asimages\{215769c4-64d5-460a-91ef-82a9c4fb383c}.png&quot; /&gt;&lt;left val=&quot;135&quot; /&gt;&lt;top val=&quot;384&quot; /&gt;&lt;width val=&quot;863&quot; /&gt;&lt;height val=&quot;24&quot; /&gt;&lt;hasText val=&quot;1&quot; /&gt;&lt;/Image&gt;&lt;/ThreeDShapeInfo&gt;"/>
  <p:tag name="PRESENTER_SHAPETEXTINFO" val="&lt;ShapeTextInfo&gt;&lt;TableIndex row=&quot;-1&quot; col=&quot;-1&quot;&gt;&lt;linesCount val=&quot;1&quot; /&gt;&lt;lineCharCount val=&quot;89&quot; /&gt;&lt;/TableIndex&gt;&lt;/ShapeTextInfo&gt;"/>
</p:tagLst>
</file>

<file path=ppt/tags/tag13.xml><?xml version="1.0" encoding="utf-8"?>
<p:tagLst xmlns:p="http://schemas.openxmlformats.org/presentationml/2006/main">
  <p:tag name="PRESENTER_SHAPEINFO" val="&lt;ThreeDShapeInfo&gt;&lt;uuid val=&quot;{84b050b7-2cfc-4956-aa8e-f7f62353aeb4}&quot; /&gt;&lt;isInvalidForFieldText val=&quot;0&quot; /&gt;&lt;Image&gt;&lt;filename val=&quot;E:\breeze\content\4956940273\5049135650-1\input\breezo\data\asimages\{84b050b7-2cfc-4956-aa8e-f7f62353aeb4}.png&quot; /&gt;&lt;left val=&quot;909&quot; /&gt;&lt;top val=&quot;181&quot; /&gt;&lt;width val=&quot;285&quot; /&gt;&lt;height val=&quot;286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130.xml><?xml version="1.0" encoding="utf-8"?>
<p:tagLst xmlns:p="http://schemas.openxmlformats.org/presentationml/2006/main">
  <p:tag name="PRESENTER_SHAPEINFO" val="&lt;ThreeDShapeInfo&gt;&lt;uuid val=&quot;{6d06d23a-a983-49b9-9b94-045b443d427d}&quot; /&gt;&lt;isInvalidForFieldText val=&quot;0&quot; /&gt;&lt;Image&gt;&lt;filename val=&quot;E:\breeze\content\4956940273\5049135650-1\input\breezo\data\asimages\{6d06d23a-a983-49b9-9b94-045b443d427d}.png&quot; /&gt;&lt;left val=&quot;350&quot; /&gt;&lt;top val=&quot;278&quot; /&gt;&lt;width val=&quot;369&quot; /&gt;&lt;height val=&quot;91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131.xml><?xml version="1.0" encoding="utf-8"?>
<p:tagLst xmlns:p="http://schemas.openxmlformats.org/presentationml/2006/main">
  <p:tag name="PRESENTER_SHAPEINFO" val="&lt;ThreeDShapeInfo&gt;&lt;uuid val=&quot;{9c632f57-3470-43f3-a2fb-24a12d4f569d}&quot; /&gt;&lt;isInvalidForFieldText val=&quot;0&quot; /&gt;&lt;Image&gt;&lt;filename val=&quot;E:\breeze\content\4956940273\5049135650-1\input\breezo\data\asimages\{9c632f57-3470-43f3-a2fb-24a12d4f569d}.png&quot; /&gt;&lt;left val=&quot;410&quot; /&gt;&lt;top val=&quot;285&quot; /&gt;&lt;width val=&quot;222&quot; /&gt;&lt;height val=&quot;50&quot; /&gt;&lt;hasText val=&quot;1&quot; /&gt;&lt;/Image&gt;&lt;/ThreeDShapeInfo&gt;"/>
  <p:tag name="PRESENTER_SHAPETEXTINFO" val="&lt;ShapeTextInfo&gt;&lt;TableIndex row=&quot;-1&quot; col=&quot;-1&quot;&gt;&lt;linesCount val=&quot;1&quot; /&gt;&lt;lineCharCount val=&quot;45&quot; /&gt;&lt;/TableIndex&gt;&lt;/ShapeTextInfo&gt;"/>
</p:tagLst>
</file>

<file path=ppt/tags/tag132.xml><?xml version="1.0" encoding="utf-8"?>
<p:tagLst xmlns:p="http://schemas.openxmlformats.org/presentationml/2006/main">
  <p:tag name="PRESENTER_SHAPEINFO" val="&lt;ThreeDShapeInfo&gt;&lt;uuid val=&quot;{0834352b-fc08-4498-9cd3-4690a960091a}&quot; /&gt;&lt;isInvalidForFieldText val=&quot;0&quot; /&gt;&lt;Image&gt;&lt;filename val=&quot;E:\breeze\content\4956940273\5049135650-1\input\breezo\data\asimages\{0834352b-fc08-4498-9cd3-4690a960091a}.png&quot; /&gt;&lt;left val=&quot;361&quot; /&gt;&lt;top val=&quot;455&quot; /&gt;&lt;width val=&quot;730&quot; /&gt;&lt;height val=&quot;199&quot; /&gt;&lt;hasText val=&quot;1&quot; /&gt;&lt;/Image&gt;&lt;/ThreeDShapeInfo&gt;"/>
  <p:tag name="PRESENTER_SHAPETEXTINFO" val="&lt;ShapeTextInfo&gt;&lt;TableIndex row=&quot;-1&quot; col=&quot;-1&quot;&gt;&lt;linesCount val=&quot;5&quot; /&gt;&lt;lineCharCount val=&quot;43&quot; /&gt;&lt;lineCharCount val=&quot;40&quot; /&gt;&lt;lineCharCount val=&quot;27&quot; /&gt;&lt;lineCharCount val=&quot;71&quot; /&gt;&lt;lineCharCount val=&quot;54&quot; /&gt;&lt;/TableIndex&gt;&lt;/ShapeTextInfo&gt;"/>
</p:tagLst>
</file>

<file path=ppt/tags/tag133.xml><?xml version="1.0" encoding="utf-8"?>
<p:tagLst xmlns:p="http://schemas.openxmlformats.org/presentationml/2006/main">
  <p:tag name="HTML_SHAPEINFO" val="&lt;SlideThumbPath val=&quot;SlideTemp.PNG&quot;/&gt;"/>
</p:tagLst>
</file>

<file path=ppt/tags/tag134.xml><?xml version="1.0" encoding="utf-8"?>
<p:tagLst xmlns:p="http://schemas.openxmlformats.org/presentationml/2006/main">
  <p:tag name="PRESENTER_SHAPEINFO" val="&lt;ThreeDShapeInfo&gt;&lt;uuid val=&quot;{4be32e11-2149-4c69-8c26-2dfd03a57331}&quot; /&gt;&lt;isInvalidForFieldText val=&quot;0&quot; /&gt;&lt;Image&gt;&lt;filename val=&quot;E:\breeze\content\4956940273\5049135650-1\input\breezo\data\asimages\{4be32e11-2149-4c69-8c26-2dfd03a57331}.png&quot; /&gt;&lt;left val=&quot;1113&quot; /&gt;&lt;top val=&quot;71&quot; /&gt;&lt;width val=&quot;38&quot; /&gt;&lt;height val=&quot;29&quot; /&gt;&lt;hasText val=&quot;1&quot; /&gt;&lt;/Image&gt;&lt;/ThreeDShapeInfo&gt;"/>
  <p:tag name="PRESENTER_SHAPETEXTINFO" val="&lt;ShapeTextInfo&gt;&lt;TableIndex row=&quot;-1&quot; col=&quot;-1&quot;&gt;&lt;linesCount val=&quot;1&quot; /&gt;&lt;lineCharCount val=&quot;2&quot; /&gt;&lt;/TableIndex&gt;&lt;/ShapeTextInfo&gt;"/>
</p:tagLst>
</file>

<file path=ppt/tags/tag135.xml><?xml version="1.0" encoding="utf-8"?>
<p:tagLst xmlns:p="http://schemas.openxmlformats.org/presentationml/2006/main">
  <p:tag name="PRESENTER_SHAPEINFO" val="&lt;ThreeDShapeInfo&gt;&lt;uuid val=&quot;{d1d06941-69fe-4840-9591-0c431afce1c5}&quot; /&gt;&lt;isInvalidForFieldText val=&quot;0&quot; /&gt;&lt;Image&gt;&lt;filename val=&quot;E:\breeze\content\4956940273\5049135650-1\input\breezo\data\asimages\{d1d06941-69fe-4840-9591-0c431afce1c5}.png&quot; /&gt;&lt;left val=&quot;109&quot; /&gt;&lt;top val=&quot;87&quot; /&gt;&lt;width val=&quot;171&quot; /&gt;&lt;height val=&quot;20&quot; /&gt;&lt;hasText val=&quot;1&quot; /&gt;&lt;/Image&gt;&lt;/ThreeDShapeInfo&gt;"/>
  <p:tag name="PRESENTER_SHAPETEXTINFO" val="&lt;ShapeTextInfo&gt;&lt;TableIndex row=&quot;-1&quot; col=&quot;-1&quot;&gt;&lt;linesCount val=&quot;1&quot; /&gt;&lt;lineCharCount val=&quot;14&quot; /&gt;&lt;/TableIndex&gt;&lt;/ShapeTextInfo&gt;"/>
</p:tagLst>
</file>

<file path=ppt/tags/tag136.xml><?xml version="1.0" encoding="utf-8"?>
<p:tagLst xmlns:p="http://schemas.openxmlformats.org/presentationml/2006/main">
  <p:tag name="PRESENTER_SHAPEINFO" val="&lt;ThreeDShapeInfo&gt;&lt;uuid val=&quot;{a30ccb01-509c-4b7e-bfed-511ae918049e}&quot; /&gt;&lt;isInvalidForFieldText val=&quot;0&quot; /&gt;&lt;Image&gt;&lt;filename val=&quot;E:\breeze\content\4956940273\5049135650-1\input\breezo\data\asimages\{a30ccb01-509c-4b7e-bfed-511ae918049e}.png&quot; /&gt;&lt;left val=&quot;449&quot; /&gt;&lt;top val=&quot;90&quot; /&gt;&lt;width val=&quot;422&quot; /&gt;&lt;height val=&quot;19&quot; /&gt;&lt;hasText val=&quot;1&quot; /&gt;&lt;/Image&gt;&lt;/ThreeDShapeInfo&gt;"/>
  <p:tag name="PRESENTER_SHAPETEXTINFO" val="&lt;ShapeTextInfo&gt;&lt;TableIndex row=&quot;-1&quot; col=&quot;-1&quot;&gt;&lt;linesCount val=&quot;1&quot; /&gt;&lt;lineCharCount val=&quot;44&quot; /&gt;&lt;/TableIndex&gt;&lt;/ShapeTextInfo&gt;"/>
</p:tagLst>
</file>

<file path=ppt/tags/tag137.xml><?xml version="1.0" encoding="utf-8"?>
<p:tagLst xmlns:p="http://schemas.openxmlformats.org/presentationml/2006/main">
  <p:tag name="PRESENTER_SHAPEINFO" val="&lt;ThreeDShapeInfo&gt;&lt;uuid val=&quot;{f7b5a25b-cecc-4b53-a525-a2ce1f4bf79b}&quot; /&gt;&lt;isInvalidForFieldText val=&quot;0&quot; /&gt;&lt;Image&gt;&lt;filename val=&quot;E:\breeze\content\4956940273\5049135650-1\input\breezo\data\asimages\{f7b5a25b-cecc-4b53-a525-a2ce1f4bf79b}.png&quot; /&gt;&lt;left val=&quot;109&quot; /&gt;&lt;top val=&quot;146&quot; /&gt;&lt;width val=&quot;405&quot; /&gt;&lt;height val=&quot;25&quot; /&gt;&lt;hasText val=&quot;1&quot; /&gt;&lt;/Image&gt;&lt;/ThreeDShapeInfo&gt;"/>
  <p:tag name="PRESENTER_SHAPETEXTINFO" val="&lt;ShapeTextInfo&gt;&lt;TableIndex row=&quot;-1&quot; col=&quot;-1&quot;&gt;&lt;linesCount val=&quot;1&quot; /&gt;&lt;lineCharCount val=&quot;39&quot; /&gt;&lt;/TableIndex&gt;&lt;/ShapeTextInfo&gt;"/>
</p:tagLst>
</file>

<file path=ppt/tags/tag138.xml><?xml version="1.0" encoding="utf-8"?>
<p:tagLst xmlns:p="http://schemas.openxmlformats.org/presentationml/2006/main">
  <p:tag name="PRESENTER_SHAPEINFO" val="&lt;ThreeDShapeInfo&gt;&lt;uuid val=&quot;{96fea601-f3cc-492b-aab2-a2f6a5315929}&quot; /&gt;&lt;isInvalidForFieldText val=&quot;0&quot; /&gt;&lt;Image&gt;&lt;filename val=&quot;E:\breeze\content\4956940273\5049135650-1\input\breezo\data\asimages\{96fea601-f3cc-492b-aab2-a2f6a5315929}.png&quot; /&gt;&lt;left val=&quot;686&quot; /&gt;&lt;top val=&quot;148&quot; /&gt;&lt;width val=&quot;307&quot; /&gt;&lt;height val=&quot;19&quot; /&gt;&lt;hasText val=&quot;1&quot; /&gt;&lt;/Image&gt;&lt;/ThreeDShapeInfo&gt;"/>
  <p:tag name="PRESENTER_SHAPETEXTINFO" val="&lt;ShapeTextInfo&gt;&lt;TableIndex row=&quot;-1&quot; col=&quot;-1&quot;&gt;&lt;linesCount val=&quot;1&quot; /&gt;&lt;lineCharCount val=&quot;33&quot; /&gt;&lt;/TableIndex&gt;&lt;/ShapeTextInfo&gt;"/>
</p:tagLst>
</file>

<file path=ppt/tags/tag139.xml><?xml version="1.0" encoding="utf-8"?>
<p:tagLst xmlns:p="http://schemas.openxmlformats.org/presentationml/2006/main">
  <p:tag name="PRESENTER_SHAPEINFO" val="&lt;ThreeDShapeInfo&gt;&lt;uuid val=&quot;{542ae928-7a82-4ff6-a739-98f256f93db5}&quot; /&gt;&lt;isInvalidForFieldText val=&quot;0&quot; /&gt;&lt;Image&gt;&lt;filename val=&quot;E:\breeze\content\4956940273\5049135650-1\input\breezo\data\asimages\{542ae928-7a82-4ff6-a739-98f256f93db5}.png&quot; /&gt;&lt;left val=&quot;109&quot; /&gt;&lt;top val=&quot;216&quot; /&gt;&lt;width val=&quot;895&quot; /&gt;&lt;height val=&quot;25&quot; /&gt;&lt;hasText val=&quot;1&quot; /&gt;&lt;/Image&gt;&lt;/ThreeDShapeInfo&gt;"/>
  <p:tag name="PRESENTER_SHAPETEXTINFO" val="&lt;ShapeTextInfo&gt;&lt;TableIndex row=&quot;-1&quot; col=&quot;-1&quot;&gt;&lt;linesCount val=&quot;1&quot; /&gt;&lt;lineCharCount val=&quot;91&quot; /&gt;&lt;/TableIndex&gt;&lt;/ShapeTextInfo&gt;"/>
</p:tagLst>
</file>

<file path=ppt/tags/tag14.xml><?xml version="1.0" encoding="utf-8"?>
<p:tagLst xmlns:p="http://schemas.openxmlformats.org/presentationml/2006/main">
  <p:tag name="PRESENTER_SHAPEINFO" val="&lt;ThreeDShapeInfo&gt;&lt;uuid val=&quot;{c82a10f4-a9bc-49f1-9985-1c130761fbe8}&quot; /&gt;&lt;isInvalidForFieldText val=&quot;0&quot; /&gt;&lt;Image&gt;&lt;filename val=&quot;E:\breeze\content\4956940273\5049135650-1\input\breezo\data\asimages\{c82a10f4-a9bc-49f1-9985-1c130761fbe8}.png&quot; /&gt;&lt;left val=&quot;839&quot; /&gt;&lt;top val=&quot;0&quot; /&gt;&lt;width val=&quot;169&quot; /&gt;&lt;height val=&quot;121&quot; /&gt;&lt;hasText val=&quot;1&quot; /&gt;&lt;/Image&gt;&lt;/ThreeDShapeInfo&gt;"/>
</p:tagLst>
</file>

<file path=ppt/tags/tag140.xml><?xml version="1.0" encoding="utf-8"?>
<p:tagLst xmlns:p="http://schemas.openxmlformats.org/presentationml/2006/main">
  <p:tag name="PRESENTER_SHAPEINFO" val="&lt;ThreeDShapeInfo&gt;&lt;uuid val=&quot;{319f8de2-fa9b-4757-bb83-1b988321bbc2}&quot; /&gt;&lt;isInvalidForFieldText val=&quot;0&quot; /&gt;&lt;Image&gt;&lt;filename val=&quot;E:\breeze\content\4956940273\5049135650-1\input\breezo\data\asimages\{319f8de2-fa9b-4757-bb83-1b988321bbc2}.png&quot; /&gt;&lt;left val=&quot;326&quot; /&gt;&lt;top val=&quot;90&quot; /&gt;&lt;width val=&quot;109&quot; /&gt;&lt;height val=&quot;27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141.xml><?xml version="1.0" encoding="utf-8"?>
<p:tagLst xmlns:p="http://schemas.openxmlformats.org/presentationml/2006/main">
  <p:tag name="PRESENTER_SHAPEINFO" val="&lt;ThreeDShapeInfo&gt;&lt;uuid val=&quot;{22abaa6a-5136-4e81-b299-be16f619659e}&quot; /&gt;&lt;isInvalidForFieldText val=&quot;0&quot; /&gt;&lt;Image&gt;&lt;filename val=&quot;E:\breeze\content\4956940273\5049135650-1\input\breezo\data\asimages\{22abaa6a-5136-4e81-b299-be16f619659e}.png&quot; /&gt;&lt;left val=&quot;535&quot; /&gt;&lt;top val=&quot;150&quot; /&gt;&lt;width val=&quot;109&quot; /&gt;&lt;height val=&quot;27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142.xml><?xml version="1.0" encoding="utf-8"?>
<p:tagLst xmlns:p="http://schemas.openxmlformats.org/presentationml/2006/main">
  <p:tag name="PRESENTER_SHAPEINFO" val="&lt;ThreeDShapeInfo&gt;&lt;uuid val=&quot;{5cd26070-df78-4522-b8bd-ed6ea9da47e3}&quot; /&gt;&lt;isInvalidForFieldText val=&quot;0&quot; /&gt;&lt;Image&gt;&lt;filename val=&quot;E:\breeze\content\4956940273\5049135650-1\input\breezo\data\asimages\{5cd26070-df78-4522-b8bd-ed6ea9da47e3}.png&quot; /&gt;&lt;left val=&quot;100&quot; /&gt;&lt;top val=&quot;36&quot; /&gt;&lt;width val=&quot;638&quot; /&gt;&lt;height val=&quot;20&quot; /&gt;&lt;hasText val=&quot;1&quot; /&gt;&lt;/Image&gt;&lt;/ThreeDShapeInfo&gt;"/>
  <p:tag name="PRESENTER_SHAPETEXTINFO" val="&lt;ShapeTextInfo&gt;&lt;TableIndex row=&quot;-1&quot; col=&quot;-1&quot;&gt;&lt;linesCount val=&quot;1&quot; /&gt;&lt;lineCharCount val=&quot;54&quot; /&gt;&lt;/TableIndex&gt;&lt;/ShapeTextInfo&gt;"/>
</p:tagLst>
</file>

<file path=ppt/tags/tag143.xml><?xml version="1.0" encoding="utf-8"?>
<p:tagLst xmlns:p="http://schemas.openxmlformats.org/presentationml/2006/main">
  <p:tag name="PRESENTER_SHAPEINFO" val="&lt;ThreeDShapeInfo&gt;&lt;uuid val=&quot;{8f45b86e-5d1a-4804-b6aa-6917026a9f33}&quot; /&gt;&lt;isInvalidForFieldText val=&quot;0&quot; /&gt;&lt;Image&gt;&lt;filename val=&quot;E:\breeze\content\4956940273\5049135650-1\input\breezo\data\asimages\{8f45b86e-5d1a-4804-b6aa-6917026a9f33}.png&quot; /&gt;&lt;left val=&quot;109&quot; /&gt;&lt;top val=&quot;284&quot; /&gt;&lt;width val=&quot;498&quot; /&gt;&lt;height val=&quot;25&quot; /&gt;&lt;hasText val=&quot;1&quot; /&gt;&lt;/Image&gt;&lt;/ThreeDShapeInfo&gt;"/>
  <p:tag name="PRESENTER_SHAPETEXTINFO" val="&lt;ShapeTextInfo&gt;&lt;TableIndex row=&quot;-1&quot; col=&quot;-1&quot;&gt;&lt;linesCount val=&quot;1&quot; /&gt;&lt;lineCharCount val=&quot;51&quot; /&gt;&lt;/TableIndex&gt;&lt;/ShapeTextInfo&gt;"/>
</p:tagLst>
</file>

<file path=ppt/tags/tag144.xml><?xml version="1.0" encoding="utf-8"?>
<p:tagLst xmlns:p="http://schemas.openxmlformats.org/presentationml/2006/main">
  <p:tag name="PRESENTER_SHAPEINFO" val="&lt;ThreeDShapeInfo&gt;&lt;uuid val=&quot;{102da304-3416-4a27-a3ec-7c1465e57439}&quot; /&gt;&lt;isInvalidForFieldText val=&quot;0&quot; /&gt;&lt;Image&gt;&lt;filename val=&quot;E:\breeze\content\4956940273\5049135650-1\input\breezo\data\asimages\{102da304-3416-4a27-a3ec-7c1465e57439}.png&quot; /&gt;&lt;left val=&quot;902&quot; /&gt;&lt;top val=&quot;249&quot; /&gt;&lt;width val=&quot;369&quot; /&gt;&lt;height val=&quot;279&quot; /&gt;&lt;hasText val=&quot;1&quot; /&gt;&lt;/Image&gt;&lt;/ThreeDShapeInfo&gt;"/>
</p:tagLst>
</file>

<file path=ppt/tags/tag145.xml><?xml version="1.0" encoding="utf-8"?>
<p:tagLst xmlns:p="http://schemas.openxmlformats.org/presentationml/2006/main">
  <p:tag name="PRESENTER_SHAPEINFO" val="&lt;ThreeDShapeInfo&gt;&lt;uuid val=&quot;{ea404a94-029f-4bda-9ad6-8628e0a54150}&quot; /&gt;&lt;isInvalidForFieldText val=&quot;0&quot; /&gt;&lt;Image&gt;&lt;filename val=&quot;E:\breeze\content\4956940273\5049135650-1\input\breezo\data\asimages\{ea404a94-029f-4bda-9ad6-8628e0a54150}.png&quot; /&gt;&lt;left val=&quot;18&quot; /&gt;&lt;top val=&quot;388&quot; /&gt;&lt;width val=&quot;435&quot; /&gt;&lt;height val=&quot;307&quot; /&gt;&lt;hasText val=&quot;1&quot; /&gt;&lt;/Image&gt;&lt;/ThreeDShapeInfo&gt;"/>
</p:tagLst>
</file>

<file path=ppt/tags/tag146.xml><?xml version="1.0" encoding="utf-8"?>
<p:tagLst xmlns:p="http://schemas.openxmlformats.org/presentationml/2006/main">
  <p:tag name="PRESENTER_SHAPEINFO" val="&lt;ThreeDShapeInfo&gt;&lt;uuid val=&quot;{e0a5d646-2750-4e7b-8eed-99e2e6bb7799}&quot; /&gt;&lt;isInvalidForFieldText val=&quot;0&quot; /&gt;&lt;Image&gt;&lt;filename val=&quot;E:\breeze\content\4956940273\5049135650-1\input\breezo\data\asimages\{e0a5d646-2750-4e7b-8eed-99e2e6bb7799}.png&quot; /&gt;&lt;left val=&quot;490&quot; /&gt;&lt;top val=&quot;340&quot; /&gt;&lt;width val=&quot;396&quot; /&gt;&lt;height val=&quot;283&quot; /&gt;&lt;hasText val=&quot;1&quot; /&gt;&lt;/Image&gt;&lt;/ThreeDShapeInfo&gt;"/>
</p:tagLst>
</file>

<file path=ppt/tags/tag147.xml><?xml version="1.0" encoding="utf-8"?>
<p:tagLst xmlns:p="http://schemas.openxmlformats.org/presentationml/2006/main">
  <p:tag name="HTML_SHAPEINFO" val="&lt;SlideThumbPath val=&quot;SlideTemp.PNG&quot;/&gt;"/>
</p:tagLst>
</file>

<file path=ppt/tags/tag148.xml><?xml version="1.0" encoding="utf-8"?>
<p:tagLst xmlns:p="http://schemas.openxmlformats.org/presentationml/2006/main">
  <p:tag name="PRESENTER_SHAPEINFO" val="&lt;ThreeDShapeInfo&gt;&lt;uuid val=&quot;{34773887-6ffe-4899-9a31-775e90079431}&quot; /&gt;&lt;isInvalidForFieldText val=&quot;0&quot; /&gt;&lt;Image&gt;&lt;filename val=&quot;E:\breeze\content\4956940273\5049135650-1\input\breezo\data\asimages\{34773887-6ffe-4899-9a31-775e90079431}.png&quot; /&gt;&lt;left val=&quot;1114&quot; /&gt;&lt;top val=&quot;71&quot; /&gt;&lt;width val=&quot;30&quot; /&gt;&lt;height val=&quot;29&quot; /&gt;&lt;hasText val=&quot;1&quot; /&gt;&lt;/Image&gt;&lt;/ThreeDShapeInfo&gt;"/>
  <p:tag name="PRESENTER_SHAPETEXTINFO" val="&lt;ShapeTextInfo&gt;&lt;TableIndex row=&quot;-1&quot; col=&quot;-1&quot;&gt;&lt;linesCount val=&quot;1&quot; /&gt;&lt;lineCharCount val=&quot;2&quot; /&gt;&lt;/TableIndex&gt;&lt;/ShapeTextInfo&gt;"/>
</p:tagLst>
</file>

<file path=ppt/tags/tag149.xml><?xml version="1.0" encoding="utf-8"?>
<p:tagLst xmlns:p="http://schemas.openxmlformats.org/presentationml/2006/main">
  <p:tag name="PRESENTER_SHAPEINFO" val="&lt;ThreeDShapeInfo&gt;&lt;uuid val=&quot;{ecd486ac-352c-42af-b0a1-6872d9636f0a}&quot; /&gt;&lt;isInvalidForFieldText val=&quot;0&quot; /&gt;&lt;Image&gt;&lt;filename val=&quot;E:\breeze\content\4956940273\5049135650-1\input\breezo\data\asimages\{ecd486ac-352c-42af-b0a1-6872d9636f0a}.png&quot; /&gt;&lt;left val=&quot;26&quot; /&gt;&lt;top val=&quot;104&quot; /&gt;&lt;width val=&quot;600&quot; /&gt;&lt;height val=&quot;441&quot; /&gt;&lt;hasText val=&quot;1&quot; /&gt;&lt;/Image&gt;&lt;/ThreeDShapeInfo&gt;"/>
</p:tagLst>
</file>

<file path=ppt/tags/tag15.xml><?xml version="1.0" encoding="utf-8"?>
<p:tagLst xmlns:p="http://schemas.openxmlformats.org/presentationml/2006/main">
  <p:tag name="PRESENTER_SHAPEINFO" val="&lt;ThreeDShapeInfo&gt;&lt;uuid val=&quot;{d6a844ec-829d-44a9-86dc-8c681fd9bbf2}&quot; /&gt;&lt;isInvalidForFieldText val=&quot;0&quot; /&gt;&lt;Image&gt;&lt;filename val=&quot;E:\breeze\content\4956940273\5049135650-1\input\breezo\data\asimages\{d6a844ec-829d-44a9-86dc-8c681fd9bbf2}.png&quot; /&gt;&lt;left val=&quot;907&quot; /&gt;&lt;top val=&quot;644&quot; /&gt;&lt;width val=&quot;97&quot; /&gt;&lt;height val=&quot;76&quot; /&gt;&lt;hasText val=&quot;1&quot; /&gt;&lt;/Image&gt;&lt;/ThreeDShapeInfo&gt;"/>
</p:tagLst>
</file>

<file path=ppt/tags/tag150.xml><?xml version="1.0" encoding="utf-8"?>
<p:tagLst xmlns:p="http://schemas.openxmlformats.org/presentationml/2006/main">
  <p:tag name="PRESENTER_SHAPEINFO" val="&lt;ThreeDShapeInfo&gt;&lt;uuid val=&quot;{0f36b45b-1e24-4dbb-b68e-23bedc8a2a6e}&quot; /&gt;&lt;isInvalidForFieldText val=&quot;0&quot; /&gt;&lt;Image&gt;&lt;filename val=&quot;E:\breeze\content\4956940273\5049135650-1\input\breezo\data\asimages\{0f36b45b-1e24-4dbb-b68e-23bedc8a2a6e}.png&quot; /&gt;&lt;left val=&quot;232&quot; /&gt;&lt;top val=&quot;37&quot; /&gt;&lt;width val=&quot;688&quot; /&gt;&lt;height val=&quot;43&quot; /&gt;&lt;hasText val=&quot;1&quot; /&gt;&lt;/Image&gt;&lt;/ThreeDShapeInfo&gt;"/>
  <p:tag name="PRESENTER_SHAPETEXTINFO" val="&lt;ShapeTextInfo&gt;&lt;TableIndex row=&quot;-1&quot; col=&quot;-1&quot;&gt;&lt;linesCount val=&quot;1&quot; /&gt;&lt;lineCharCount val=&quot;26&quot; /&gt;&lt;/TableIndex&gt;&lt;/ShapeTextInfo&gt;"/>
</p:tagLst>
</file>

<file path=ppt/tags/tag151.xml><?xml version="1.0" encoding="utf-8"?>
<p:tagLst xmlns:p="http://schemas.openxmlformats.org/presentationml/2006/main">
  <p:tag name="PRESENTER_SHAPEINFO" val="&lt;ThreeDShapeInfo&gt;&lt;uuid val=&quot;{3c6623bb-81e8-42d5-af52-f2af1fadf710}&quot; /&gt;&lt;isInvalidForFieldText val=&quot;0&quot; /&gt;&lt;Image&gt;&lt;filename val=&quot;E:\breeze\content\4956940273\5049135650-1\input\breezo\data\asimages\{3c6623bb-81e8-42d5-af52-f2af1fadf710}.png&quot; /&gt;&lt;left val=&quot;654&quot; /&gt;&lt;top val=&quot;256&quot; /&gt;&lt;width val=&quot;599&quot; /&gt;&lt;height val=&quot;449&quot; /&gt;&lt;hasText val=&quot;1&quot; /&gt;&lt;/Image&gt;&lt;/ThreeDShapeInfo&gt;"/>
</p:tagLst>
</file>

<file path=ppt/tags/tag152.xml><?xml version="1.0" encoding="utf-8"?>
<p:tagLst xmlns:p="http://schemas.openxmlformats.org/presentationml/2006/main">
  <p:tag name="HTML_SHAPEINFO" val="&lt;SlideThumbPath val=&quot;SlideTemp.PNG&quot;/&gt;"/>
</p:tagLst>
</file>

<file path=ppt/tags/tag153.xml><?xml version="1.0" encoding="utf-8"?>
<p:tagLst xmlns:p="http://schemas.openxmlformats.org/presentationml/2006/main">
  <p:tag name="PRESENTER_SHAPEINFO" val="&lt;ThreeDShapeInfo&gt;&lt;uuid val=&quot;{5f7297c9-8ae1-4ae9-8ef0-9abdef16855a}&quot; /&gt;&lt;isInvalidForFieldText val=&quot;0&quot; /&gt;&lt;Image&gt;&lt;filename val=&quot;E:\breeze\content\4956940273\5049135650-1\input\breezo\data\asimages\{5f7297c9-8ae1-4ae9-8ef0-9abdef16855a}.png&quot; /&gt;&lt;left val=&quot;1113&quot; /&gt;&lt;top val=&quot;71&quot; /&gt;&lt;width val=&quot;37&quot; /&gt;&lt;height val=&quot;29&quot; /&gt;&lt;hasText val=&quot;1&quot; /&gt;&lt;/Image&gt;&lt;/ThreeDShapeInfo&gt;"/>
  <p:tag name="PRESENTER_SHAPETEXTINFO" val="&lt;ShapeTextInfo&gt;&lt;TableIndex row=&quot;-1&quot; col=&quot;-1&quot;&gt;&lt;linesCount val=&quot;1&quot; /&gt;&lt;lineCharCount val=&quot;2&quot; /&gt;&lt;/TableIndex&gt;&lt;/ShapeTextInfo&gt;"/>
</p:tagLst>
</file>

<file path=ppt/tags/tag154.xml><?xml version="1.0" encoding="utf-8"?>
<p:tagLst xmlns:p="http://schemas.openxmlformats.org/presentationml/2006/main">
  <p:tag name="PRESENTER_SHAPEINFO" val="&lt;ThreeDShapeInfo&gt;&lt;uuid val=&quot;{d7d612da-2e25-4c17-9330-98175d9073b5}&quot; /&gt;&lt;isInvalidForFieldText val=&quot;0&quot; /&gt;&lt;Image&gt;&lt;filename val=&quot;E:\breeze\content\4956940273\5049135650-1\input\breezo\data\asimages\{d7d612da-2e25-4c17-9330-98175d9073b5}.png&quot; /&gt;&lt;left val=&quot;72&quot; /&gt;&lt;top val=&quot;154&quot; /&gt;&lt;width val=&quot;952&quot; /&gt;&lt;height val=&quot;74&quot; /&gt;&lt;hasText val=&quot;1&quot; /&gt;&lt;/Image&gt;&lt;/ThreeDShapeInfo&gt;"/>
  <p:tag name="PRESENTER_SHAPETEXTINFO" val="&lt;ShapeTextInfo&gt;&lt;TableIndex row=&quot;-1&quot; col=&quot;-1&quot;&gt;&lt;linesCount val=&quot;1&quot; /&gt;&lt;lineCharCount val=&quot;107&quot; /&gt;&lt;/TableIndex&gt;&lt;/ShapeTextInfo&gt;"/>
</p:tagLst>
</file>

<file path=ppt/tags/tag155.xml><?xml version="1.0" encoding="utf-8"?>
<p:tagLst xmlns:p="http://schemas.openxmlformats.org/presentationml/2006/main">
  <p:tag name="PRESENTER_SHAPEINFO" val="&lt;ThreeDShapeInfo&gt;&lt;uuid val=&quot;{635e01e8-7a4f-42c0-90a1-47b251304d7d}&quot; /&gt;&lt;isInvalidForFieldText val=&quot;0&quot; /&gt;&lt;Image&gt;&lt;filename val=&quot;E:\breeze\content\4956940273\5049135650-1\input\breezo\data\asimages\{635e01e8-7a4f-42c0-90a1-47b251304d7d}.png&quot; /&gt;&lt;left val=&quot;228&quot; /&gt;&lt;top val=&quot;48&quot; /&gt;&lt;width val=&quot;655&quot; /&gt;&lt;height val=&quot;41&quot; /&gt;&lt;hasText val=&quot;1&quot; /&gt;&lt;/Image&gt;&lt;/ThreeDShapeInfo&gt;"/>
  <p:tag name="PRESENTER_SHAPETEXTINFO" val="&lt;ShapeTextInfo&gt;&lt;TableIndex row=&quot;-1&quot; col=&quot;-1&quot;&gt;&lt;linesCount val=&quot;1&quot; /&gt;&lt;lineCharCount val=&quot;26&quot; /&gt;&lt;/TableIndex&gt;&lt;/ShapeTextInfo&gt;"/>
</p:tagLst>
</file>

<file path=ppt/tags/tag156.xml><?xml version="1.0" encoding="utf-8"?>
<p:tagLst xmlns:p="http://schemas.openxmlformats.org/presentationml/2006/main">
  <p:tag name="PRESENTER_SHAPEINFO" val="&lt;ThreeDShapeInfo&gt;&lt;uuid val=&quot;{8bcf107c-b82d-48fb-a459-36f520e16cb7}&quot; /&gt;&lt;isInvalidForFieldText val=&quot;0&quot; /&gt;&lt;Image&gt;&lt;filename val=&quot;E:\breeze\content\4956940273\5049135650-1\input\breezo\data\asimages\{8bcf107c-b82d-48fb-a459-36f520e16cb7}.png&quot; /&gt;&lt;left val=&quot;91&quot; /&gt;&lt;top val=&quot;328&quot; /&gt;&lt;width val=&quot;389&quot; /&gt;&lt;height val=&quot;26&quot; /&gt;&lt;hasText val=&quot;1&quot; /&gt;&lt;/Image&gt;&lt;/ThreeDShapeInfo&gt;"/>
  <p:tag name="PRESENTER_SHAPETEXTINFO" val="&lt;ShapeTextInfo&gt;&lt;TableIndex row=&quot;-1&quot; col=&quot;-1&quot;&gt;&lt;linesCount val=&quot;1&quot; /&gt;&lt;lineCharCount val=&quot;31&quot; /&gt;&lt;/TableIndex&gt;&lt;/ShapeTextInfo&gt;"/>
</p:tagLst>
</file>

<file path=ppt/tags/tag157.xml><?xml version="1.0" encoding="utf-8"?>
<p:tagLst xmlns:p="http://schemas.openxmlformats.org/presentationml/2006/main">
  <p:tag name="PRESENTER_SHAPEINFO" val="&lt;ThreeDShapeInfo&gt;&lt;uuid val=&quot;{d58c2950-89e0-4636-bbb7-a87256cf2fb2}&quot; /&gt;&lt;isInvalidForFieldText val=&quot;0&quot; /&gt;&lt;Image&gt;&lt;filename val=&quot;E:\breeze\content\4956940273\5049135650-1\input\breezo\data\asimages\{d58c2950-89e0-4636-bbb7-a87256cf2fb2}.png&quot; /&gt;&lt;left val=&quot;618&quot; /&gt;&lt;top val=&quot;256&quot; /&gt;&lt;width val=&quot;558&quot; /&gt;&lt;height val=&quot;380&quot; /&gt;&lt;hasText val=&quot;1&quot; /&gt;&lt;/Image&gt;&lt;/ThreeDShapeInfo&gt;"/>
</p:tagLst>
</file>

<file path=ppt/tags/tag158.xml><?xml version="1.0" encoding="utf-8"?>
<p:tagLst xmlns:p="http://schemas.openxmlformats.org/presentationml/2006/main">
  <p:tag name="PRESENTER_SHAPEINFO" val="&lt;ThreeDShapeInfo&gt;&lt;uuid val=&quot;{a7398eea-cac2-409c-9e70-700bbe0851b3}&quot; /&gt;&lt;isInvalidForFieldText val=&quot;0&quot; /&gt;&lt;Image&gt;&lt;filename val=&quot;E:\breeze\content\4956940273\5049135650-1\input\breezo\data\asimages\{a7398eea-cac2-409c-9e70-700bbe0851b3}.png&quot; /&gt;&lt;left val=&quot;81&quot; /&gt;&lt;top val=&quot;433&quot; /&gt;&lt;width val=&quot;468&quot; /&gt;&lt;height val=&quot;25&quot; /&gt;&lt;hasText val=&quot;1&quot; /&gt;&lt;/Image&gt;&lt;/ThreeDShapeInfo&gt;"/>
  <p:tag name="PRESENTER_SHAPETEXTINFO" val="&lt;ShapeTextInfo&gt;&lt;TableIndex row=&quot;-1&quot; col=&quot;-1&quot;&gt;&lt;linesCount val=&quot;1&quot; /&gt;&lt;lineCharCount val=&quot;37&quot; /&gt;&lt;/TableIndex&gt;&lt;/ShapeTextInfo&gt;"/>
</p:tagLst>
</file>

<file path=ppt/tags/tag159.xml><?xml version="1.0" encoding="utf-8"?>
<p:tagLst xmlns:p="http://schemas.openxmlformats.org/presentationml/2006/main">
  <p:tag name="PRESENTER_SHAPEINFO" val="&lt;ThreeDShapeInfo&gt;&lt;uuid val=&quot;{a77aa8af-4d49-4b2d-acb8-ed4fa342db6d}&quot; /&gt;&lt;isInvalidForFieldText val=&quot;0&quot; /&gt;&lt;Image&gt;&lt;filename val=&quot;E:\breeze\content\4956940273\5049135650-1\input\breezo\data\asimages\{a77aa8af-4d49-4b2d-acb8-ed4fa342db6d}.png&quot; /&gt;&lt;left val=&quot;81&quot; /&gt;&lt;top val=&quot;526&quot; /&gt;&lt;width val=&quot;389&quot; /&gt;&lt;height val=&quot;26&quot; /&gt;&lt;hasText val=&quot;1&quot; /&gt;&lt;/Image&gt;&lt;/ThreeDShapeInfo&gt;"/>
  <p:tag name="PRESENTER_SHAPETEXTINFO" val="&lt;ShapeTextInfo&gt;&lt;TableIndex row=&quot;-1&quot; col=&quot;-1&quot;&gt;&lt;linesCount val=&quot;1&quot; /&gt;&lt;lineCharCount val=&quot;36&quot; /&gt;&lt;/TableIndex&gt;&lt;/ShapeTextInfo&gt;"/>
</p:tagLst>
</file>

<file path=ppt/tags/tag16.xml><?xml version="1.0" encoding="utf-8"?>
<p:tagLst xmlns:p="http://schemas.openxmlformats.org/presentationml/2006/main">
  <p:tag name="PRESENTER_SHAPEINFO" val="&lt;ThreeDShapeInfo&gt;&lt;uuid val=&quot;{0d6a75d5-09ce-4906-91e9-5712c9d9d7a1}&quot; /&gt;&lt;isInvalidForFieldText val=&quot;0&quot; /&gt;&lt;Image&gt;&lt;filename val=&quot;E:\breeze\content\4956940273\5049135650-1\input\breezo\data\asimages\{0d6a75d5-09ce-4906-91e9-5712c9d9d7a1}.png&quot; /&gt;&lt;left val=&quot;1090&quot; /&gt;&lt;top val=&quot;0&quot; /&gt;&lt;width val=&quot;82&quot; /&gt;&lt;height val=&quot;127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160.xml><?xml version="1.0" encoding="utf-8"?>
<p:tagLst xmlns:p="http://schemas.openxmlformats.org/presentationml/2006/main">
  <p:tag name="HTML_SHAPEINFO" val="&lt;SlideThumbPath val=&quot;SlideTemp.PNG&quot;/&gt;"/>
</p:tagLst>
</file>

<file path=ppt/tags/tag161.xml><?xml version="1.0" encoding="utf-8"?>
<p:tagLst xmlns:p="http://schemas.openxmlformats.org/presentationml/2006/main">
  <p:tag name="PRESENTER_SHAPEINFO" val="&lt;ThreeDShapeInfo&gt;&lt;uuid val=&quot;{5000f389-732f-43ec-9a99-327e8b70ad04}&quot; /&gt;&lt;isInvalidForFieldText val=&quot;0&quot; /&gt;&lt;Image&gt;&lt;filename val=&quot;E:\breeze\content\4956940273\5049135650-1\input\breezo\data\asimages\{5000f389-732f-43ec-9a99-327e8b70ad04}.png&quot; /&gt;&lt;left val=&quot;1113&quot; /&gt;&lt;top val=&quot;71&quot; /&gt;&lt;width val=&quot;38&quot; /&gt;&lt;height val=&quot;29&quot; /&gt;&lt;hasText val=&quot;1&quot; /&gt;&lt;/Image&gt;&lt;/ThreeDShapeInfo&gt;"/>
  <p:tag name="PRESENTER_SHAPETEXTINFO" val="&lt;ShapeTextInfo&gt;&lt;TableIndex row=&quot;-1&quot; col=&quot;-1&quot;&gt;&lt;linesCount val=&quot;1&quot; /&gt;&lt;lineCharCount val=&quot;2&quot; /&gt;&lt;/TableIndex&gt;&lt;/ShapeTextInfo&gt;"/>
</p:tagLst>
</file>

<file path=ppt/tags/tag162.xml><?xml version="1.0" encoding="utf-8"?>
<p:tagLst xmlns:p="http://schemas.openxmlformats.org/presentationml/2006/main">
  <p:tag name="PRESENTER_SHAPEINFO" val="&lt;ThreeDShapeInfo&gt;&lt;uuid val=&quot;{27869366-0136-4e24-a12d-774dbc69b7ae}&quot; /&gt;&lt;isInvalidForFieldText val=&quot;0&quot; /&gt;&lt;Image&gt;&lt;filename val=&quot;E:\breeze\content\4956940273\5049135650-1\input\breezo\data\asimages\{27869366-0136-4e24-a12d-774dbc69b7ae}.png&quot; /&gt;&lt;left val=&quot;184&quot; /&gt;&lt;top val=&quot;62&quot; /&gt;&lt;width val=&quot;764&quot; /&gt;&lt;height val=&quot;30&quot; /&gt;&lt;hasText val=&quot;1&quot; /&gt;&lt;/Image&gt;&lt;/ThreeDShapeInfo&gt;"/>
  <p:tag name="PRESENTER_SHAPETEXTINFO" val="&lt;ShapeTextInfo&gt;&lt;TableIndex row=&quot;-1&quot; col=&quot;-1&quot;&gt;&lt;linesCount val=&quot;1&quot; /&gt;&lt;lineCharCount val=&quot;51&quot; /&gt;&lt;/TableIndex&gt;&lt;/ShapeTextInfo&gt;"/>
</p:tagLst>
</file>

<file path=ppt/tags/tag163.xml><?xml version="1.0" encoding="utf-8"?>
<p:tagLst xmlns:p="http://schemas.openxmlformats.org/presentationml/2006/main">
  <p:tag name="PRESENTER_SHAPEINFO" val="&lt;ThreeDShapeInfo&gt;&lt;uuid val=&quot;{67bc63fa-9776-4341-84ae-9935923d9364}&quot; /&gt;&lt;isInvalidForFieldText val=&quot;0&quot; /&gt;&lt;Image&gt;&lt;filename val=&quot;E:\breeze\content\4956940273\5049135650-1\input\breezo\data\asimages\{67bc63fa-9776-4341-84ae-9935923d9364}.png&quot; /&gt;&lt;left val=&quot;30&quot; /&gt;&lt;top val=&quot;23&quot; /&gt;&lt;width val=&quot;84&quot; /&gt;&lt;height val=&quot;98&quot; /&gt;&lt;hasText val=&quot;1&quot; /&gt;&lt;/Image&gt;&lt;/ThreeDShapeInfo&gt;"/>
</p:tagLst>
</file>

<file path=ppt/tags/tag164.xml><?xml version="1.0" encoding="utf-8"?>
<p:tagLst xmlns:p="http://schemas.openxmlformats.org/presentationml/2006/main">
  <p:tag name="PRESENTER_SHAPEINFO" val="&lt;ThreeDShapeInfo&gt;&lt;uuid val=&quot;{83741e04-6dd8-4ec0-af78-32ba2499c2d8}&quot; /&gt;&lt;isInvalidForFieldText val=&quot;0&quot; /&gt;&lt;Image&gt;&lt;filename val=&quot;E:\breeze\content\4956940273\5049135650-1\input\breezo\data\asimages\{83741e04-6dd8-4ec0-af78-32ba2499c2d8}.png&quot; /&gt;&lt;left val=&quot;188&quot; /&gt;&lt;top val=&quot;212&quot; /&gt;&lt;width val=&quot;732&quot; /&gt;&lt;height val=&quot;111&quot; /&gt;&lt;hasText val=&quot;1&quot; /&gt;&lt;/Image&gt;&lt;/ThreeDShapeInfo&gt;"/>
  <p:tag name="PRESENTER_SHAPETEXTINFO" val="&lt;ShapeTextInfo&gt;&lt;TableIndex row=&quot;-1&quot; col=&quot;-1&quot;&gt;&lt;linesCount val=&quot;3&quot; /&gt;&lt;lineCharCount val=&quot;30&quot; /&gt;&lt;lineCharCount val=&quot;52&quot; /&gt;&lt;lineCharCount val=&quot;78&quot; /&gt;&lt;/TableIndex&gt;&lt;/ShapeTextInfo&gt;"/>
</p:tagLst>
</file>

<file path=ppt/tags/tag165.xml><?xml version="1.0" encoding="utf-8"?>
<p:tagLst xmlns:p="http://schemas.openxmlformats.org/presentationml/2006/main">
  <p:tag name="PRESENTER_SHAPEINFO" val="&lt;ThreeDShapeInfo&gt;&lt;uuid val=&quot;{8408834c-7b64-481c-8e29-5710328bf5f9}&quot; /&gt;&lt;isInvalidForFieldText val=&quot;0&quot; /&gt;&lt;Image&gt;&lt;filename val=&quot;E:\breeze\content\4956940273\5049135650-1\input\breezo\data\asimages\{8408834c-7b64-481c-8e29-5710328bf5f9}.png&quot; /&gt;&lt;left val=&quot;314&quot; /&gt;&lt;top val=&quot;156&quot; /&gt;&lt;width val=&quot;466&quot; /&gt;&lt;height val=&quot;23&quot; /&gt;&lt;hasText val=&quot;1&quot; /&gt;&lt;/Image&gt;&lt;/ThreeDShapeInfo&gt;"/>
  <p:tag name="PRESENTER_SHAPETEXTINFO" val="&lt;ShapeTextInfo&gt;&lt;TableIndex row=&quot;-1&quot; col=&quot;-1&quot;&gt;&lt;linesCount val=&quot;1&quot; /&gt;&lt;lineCharCount val=&quot;48&quot; /&gt;&lt;/TableIndex&gt;&lt;/ShapeTextInfo&gt;"/>
</p:tagLst>
</file>

<file path=ppt/tags/tag166.xml><?xml version="1.0" encoding="utf-8"?>
<p:tagLst xmlns:p="http://schemas.openxmlformats.org/presentationml/2006/main">
  <p:tag name="PRESENTER_SHAPEINFO" val="&lt;ThreeDShapeInfo&gt;&lt;uuid val=&quot;{ac9268ba-f5c0-4384-a375-6c3a50f32b8b}&quot; /&gt;&lt;isInvalidForFieldText val=&quot;0&quot; /&gt;&lt;Image&gt;&lt;filename val=&quot;E:\breeze\content\4956940273\5049135650-1\input\breezo\data\asimages\{ac9268ba-f5c0-4384-a375-6c3a50f32b8b}.png&quot; /&gt;&lt;left val=&quot;92&quot; /&gt;&lt;top val=&quot;368&quot; /&gt;&lt;width val=&quot;511&quot; /&gt;&lt;height val=&quot;316&quot; /&gt;&lt;hasText val=&quot;1&quot; /&gt;&lt;/Image&gt;&lt;/ThreeDShapeInfo&gt;"/>
</p:tagLst>
</file>

<file path=ppt/tags/tag167.xml><?xml version="1.0" encoding="utf-8"?>
<p:tagLst xmlns:p="http://schemas.openxmlformats.org/presentationml/2006/main">
  <p:tag name="PRESENTER_SHAPEINFO" val="&lt;ThreeDShapeInfo&gt;&lt;uuid val=&quot;{287ce631-b037-44ce-812b-f021e067e329}&quot; /&gt;&lt;isInvalidForFieldText val=&quot;0&quot; /&gt;&lt;Image&gt;&lt;filename val=&quot;E:\breeze\content\4956940273\5049135650-1\input\breezo\data\asimages\{287ce631-b037-44ce-812b-f021e067e329}.png&quot; /&gt;&lt;left val=&quot;704&quot; /&gt;&lt;top val=&quot;374&quot; /&gt;&lt;width val=&quot;471&quot; /&gt;&lt;height val=&quot;297&quot; /&gt;&lt;hasText val=&quot;1&quot; /&gt;&lt;/Image&gt;&lt;/ThreeDShapeInfo&gt;"/>
</p:tagLst>
</file>

<file path=ppt/tags/tag168.xml><?xml version="1.0" encoding="utf-8"?>
<p:tagLst xmlns:p="http://schemas.openxmlformats.org/presentationml/2006/main">
  <p:tag name="HTML_SHAPEINFO" val="&lt;SlideThumbPath val=&quot;SlideTemp.PNG&quot;/&gt;"/>
</p:tagLst>
</file>

<file path=ppt/tags/tag169.xml><?xml version="1.0" encoding="utf-8"?>
<p:tagLst xmlns:p="http://schemas.openxmlformats.org/presentationml/2006/main">
  <p:tag name="PRESENTER_SHAPEINFO" val="&lt;ThreeDShapeInfo&gt;&lt;uuid val=&quot;{a5daf6e1-b97c-4f32-80a9-ed8b83d7a4a9}&quot; /&gt;&lt;isInvalidForFieldText val=&quot;0&quot; /&gt;&lt;Image&gt;&lt;filename val=&quot;E:\breeze\content\4956940273\5049135650-1\input\breezo\data\asimages\{a5daf6e1-b97c-4f32-80a9-ed8b83d7a4a9}.png&quot; /&gt;&lt;left val=&quot;1113&quot; /&gt;&lt;top val=&quot;71&quot; /&gt;&lt;width val=&quot;38&quot; /&gt;&lt;height val=&quot;29&quot; /&gt;&lt;hasText val=&quot;1&quot; /&gt;&lt;/Image&gt;&lt;/ThreeDShapeInfo&gt;"/>
  <p:tag name="PRESENTER_SHAPETEXTINFO" val="&lt;ShapeTextInfo&gt;&lt;TableIndex row=&quot;-1&quot; col=&quot;-1&quot;&gt;&lt;linesCount val=&quot;1&quot; /&gt;&lt;lineCharCount val=&quot;2&quot; /&gt;&lt;/TableIndex&gt;&lt;/ShapeTextInfo&gt;"/>
</p:tagLst>
</file>

<file path=ppt/tags/tag17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32&quot; /&gt;&lt;/TableIndex&gt;&lt;/ShapeTextInfo&gt;"/>
</p:tagLst>
</file>

<file path=ppt/tags/tag170.xml><?xml version="1.0" encoding="utf-8"?>
<p:tagLst xmlns:p="http://schemas.openxmlformats.org/presentationml/2006/main">
  <p:tag name="PRESENTER_SHAPEINFO" val="&lt;ThreeDShapeInfo&gt;&lt;uuid val=&quot;{887414b3-e832-42d9-9bcb-f70465d0073d}&quot; /&gt;&lt;isInvalidForFieldText val=&quot;0&quot; /&gt;&lt;Image&gt;&lt;filename val=&quot;E:\breeze\content\4956940273\5049135650-1\input\breezo\data\asimages\{887414b3-e832-42d9-9bcb-f70465d0073d}.png&quot; /&gt;&lt;left val=&quot;25&quot; /&gt;&lt;top val=&quot;130&quot; /&gt;&lt;width val=&quot;973&quot; /&gt;&lt;height val=&quot;326&quot; /&gt;&lt;hasText val=&quot;1&quot; /&gt;&lt;/Image&gt;&lt;/ThreeDShapeInfo&gt;"/>
  <p:tag name="PRESENTER_SHAPETEXTINFO" val="&lt;ShapeTextInfo&gt;&lt;TableIndex row=&quot;-1&quot; col=&quot;-1&quot;&gt;&lt;linesCount val=&quot;9&quot; /&gt;&lt;lineCharCount val=&quot;26&quot; /&gt;&lt;lineCharCount val=&quot;100&quot; /&gt;&lt;lineCharCount val=&quot;42&quot; /&gt;&lt;lineCharCount val=&quot;37&quot; /&gt;&lt;lineCharCount val=&quot;87&quot; /&gt;&lt;lineCharCount val=&quot;89&quot; /&gt;&lt;lineCharCount val=&quot;89&quot; /&gt;&lt;lineCharCount val=&quot;1&quot; /&gt;&lt;lineCharCount val=&quot;1&quot; /&gt;&lt;/TableIndex&gt;&lt;/ShapeTextInfo&gt;"/>
</p:tagLst>
</file>

<file path=ppt/tags/tag171.xml><?xml version="1.0" encoding="utf-8"?>
<p:tagLst xmlns:p="http://schemas.openxmlformats.org/presentationml/2006/main">
  <p:tag name="PRESENTER_SHAPEINFO" val="&lt;ThreeDShapeInfo&gt;&lt;uuid val=&quot;{6f837e2e-1b26-4c50-9c55-e47d98d13d66}&quot; /&gt;&lt;isInvalidForFieldText val=&quot;0&quot; /&gt;&lt;Image&gt;&lt;filename val=&quot;E:\breeze\content\4956940273\5049135650-1\input\breezo\data\asimages\{6f837e2e-1b26-4c50-9c55-e47d98d13d66}.png&quot; /&gt;&lt;left val=&quot;58&quot; /&gt;&lt;top val=&quot;51&quot; /&gt;&lt;width val=&quot;879&quot; /&gt;&lt;height val=&quot;52&quot; /&gt;&lt;hasText val=&quot;1&quot; /&gt;&lt;/Image&gt;&lt;/ThreeDShapeInfo&gt;"/>
  <p:tag name="PRESENTER_SHAPETEXTINFO" val="&lt;ShapeTextInfo&gt;&lt;TableIndex row=&quot;-1&quot; col=&quot;-1&quot;&gt;&lt;linesCount val=&quot;1&quot; /&gt;&lt;lineCharCount val=&quot;102&quot; /&gt;&lt;/TableIndex&gt;&lt;/ShapeTextInfo&gt;"/>
</p:tagLst>
</file>

<file path=ppt/tags/tag172.xml><?xml version="1.0" encoding="utf-8"?>
<p:tagLst xmlns:p="http://schemas.openxmlformats.org/presentationml/2006/main">
  <p:tag name="PRESENTER_SHAPEINFO" val="&lt;ThreeDShapeInfo&gt;&lt;uuid val=&quot;{ce4c8080-1e08-45af-ab56-c1a215aadc19}&quot; /&gt;&lt;isInvalidForFieldText val=&quot;0&quot; /&gt;&lt;Image&gt;&lt;filename val=&quot;E:\breeze\content\4956940273\5049135650-1\input\breezo\data\asimages\{ce4c8080-1e08-45af-ab56-c1a215aadc19}.png&quot; /&gt;&lt;left val=&quot;891&quot; /&gt;&lt;top val=&quot;427&quot; /&gt;&lt;width val=&quot;389&quot; /&gt;&lt;height val=&quot;261&quot; /&gt;&lt;hasText val=&quot;1&quot; /&gt;&lt;/Image&gt;&lt;/ThreeDShapeInfo&gt;"/>
</p:tagLst>
</file>

<file path=ppt/tags/tag173.xml><?xml version="1.0" encoding="utf-8"?>
<p:tagLst xmlns:p="http://schemas.openxmlformats.org/presentationml/2006/main">
  <p:tag name="HTML_SHAPEINFO" val="&lt;SlideThumbPath val=&quot;SlideTemp.PNG&quot;/&gt;"/>
</p:tagLst>
</file>

<file path=ppt/tags/tag174.xml><?xml version="1.0" encoding="utf-8"?>
<p:tagLst xmlns:p="http://schemas.openxmlformats.org/presentationml/2006/main">
  <p:tag name="PRESENTER_SHAPEINFO" val="&lt;ThreeDShapeInfo&gt;&lt;uuid val=&quot;{5f35c6e3-5a4e-4180-812b-3598c70ab7cd}&quot; /&gt;&lt;isInvalidForFieldText val=&quot;0&quot; /&gt;&lt;Image&gt;&lt;filename val=&quot;E:\breeze\content\4956940273\5049135650-1\input\breezo\data\asimages\{5f35c6e3-5a4e-4180-812b-3598c70ab7cd}.png&quot; /&gt;&lt;left val=&quot;1113&quot; /&gt;&lt;top val=&quot;71&quot; /&gt;&lt;width val=&quot;38&quot; /&gt;&lt;height val=&quot;29&quot; /&gt;&lt;hasText val=&quot;1&quot; /&gt;&lt;/Image&gt;&lt;/ThreeDShapeInfo&gt;"/>
  <p:tag name="PRESENTER_SHAPETEXTINFO" val="&lt;ShapeTextInfo&gt;&lt;TableIndex row=&quot;-1&quot; col=&quot;-1&quot;&gt;&lt;linesCount val=&quot;1&quot; /&gt;&lt;lineCharCount val=&quot;2&quot; /&gt;&lt;/TableIndex&gt;&lt;/ShapeTextInfo&gt;"/>
</p:tagLst>
</file>

<file path=ppt/tags/tag175.xml><?xml version="1.0" encoding="utf-8"?>
<p:tagLst xmlns:p="http://schemas.openxmlformats.org/presentationml/2006/main">
  <p:tag name="PRESENTER_SHAPEINFO" val="&lt;ThreeDShapeInfo&gt;&lt;uuid val=&quot;{09308425-9691-453a-9ac0-1f59fde02bc8}&quot; /&gt;&lt;isInvalidForFieldText val=&quot;0&quot; /&gt;&lt;Image&gt;&lt;filename val=&quot;E:\breeze\content\4956940273\5049135650-1\input\breezo\data\asimages\{09308425-9691-453a-9ac0-1f59fde02bc8}.png&quot; /&gt;&lt;left val=&quot;485&quot; /&gt;&lt;top val=&quot;358&quot; /&gt;&lt;width val=&quot;254&quot; /&gt;&lt;height val=&quot;147&quot; /&gt;&lt;hasText val=&quot;1&quot; /&gt;&lt;/Image&gt;&lt;/ThreeDShapeInfo&gt;"/>
  <p:tag name="PRESENTER_SHAPETEXTINFO" val="&lt;ShapeTextInfo&gt;&lt;TableIndex row=&quot;-1&quot; col=&quot;-1&quot;&gt;&lt;linesCount val=&quot;1&quot; /&gt;&lt;lineCharCount val=&quot;9&quot; /&gt;&lt;/TableIndex&gt;&lt;/ShapeTextInfo&gt;"/>
</p:tagLst>
</file>

<file path=ppt/tags/tag176.xml><?xml version="1.0" encoding="utf-8"?>
<p:tagLst xmlns:p="http://schemas.openxmlformats.org/presentationml/2006/main">
  <p:tag name="HTML_SHAPEINFO" val="&lt;SlideThumbPath val=&quot;SlideTemp.PNG&quot;/&gt;"/>
</p:tagLst>
</file>

<file path=ppt/tags/tag177.xml><?xml version="1.0" encoding="utf-8"?>
<p:tagLst xmlns:p="http://schemas.openxmlformats.org/presentationml/2006/main">
  <p:tag name="AS_NET" val="4.0.30319.42000"/>
  <p:tag name="AS_OS" val="Microsoft Windows NT 6.2.9200.0"/>
  <p:tag name="AS_RELEASE_DATE" val="2020.01.14"/>
  <p:tag name="AS_TITLE" val="Aspose.Slides for .NET 4.0"/>
  <p:tag name="AS_VERSION" val="20.1"/>
</p:tagLst>
</file>

<file path=ppt/tags/tag18.xml><?xml version="1.0" encoding="utf-8"?>
<p:tagLst xmlns:p="http://schemas.openxmlformats.org/presentationml/2006/main">
  <p:tag name="PRESENTER_SHAPETEXTINFO" val="&lt;ShapeTextInfo&gt;&lt;TableIndex row=&quot;-1&quot; col=&quot;-1&quot;&gt;&lt;linesCount val=&quot;5&quot; /&gt;&lt;lineCharCount val=&quot;24&quot; /&gt;&lt;lineCharCount val=&quot;13&quot; /&gt;&lt;lineCharCount val=&quot;12&quot; /&gt;&lt;lineCharCount val=&quot;13&quot; /&gt;&lt;lineCharCount val=&quot;11&quot; /&gt;&lt;/TableIndex&gt;&lt;/ShapeTextInfo&gt;"/>
</p:tagLst>
</file>

<file path=ppt/tags/tag19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10&quot; /&gt;&lt;/TableIndex&gt;&lt;/ShapeTextInfo&gt;"/>
</p:tagLst>
</file>

<file path=ppt/tags/tag2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35&quot; /&gt;&lt;/TableIndex&gt;&lt;/ShapeTextInfo&gt;"/>
</p:tagLst>
</file>

<file path=ppt/tags/tag20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21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3&quot; /&gt;&lt;/TableIndex&gt;&lt;/ShapeTextInfo&gt;"/>
</p:tagLst>
</file>

<file path=ppt/tags/tag22.xml><?xml version="1.0" encoding="utf-8"?>
<p:tagLst xmlns:p="http://schemas.openxmlformats.org/presentationml/2006/main">
  <p:tag name="PRESENTER_SHAPEINFO" val="&lt;ThreeDShapeInfo&gt;&lt;uuid val=&quot;{fbd68f1b-3c7b-4072-b14b-858131172ef7}&quot; /&gt;&lt;isInvalidForFieldText val=&quot;0&quot; /&gt;&lt;Image&gt;&lt;filename val=&quot;E:\breeze\content\4956940273\5049135650-1\input\breezo\data\asimages\{fbd68f1b-3c7b-4072-b14b-858131172ef7}.png&quot; /&gt;&lt;left val=&quot;606&quot; /&gt;&lt;top val=&quot;234&quot; /&gt;&lt;width val=&quot;659&quot; /&gt;&lt;height val=&quot;29&quot; /&gt;&lt;hasText val=&quot;1&quot; /&gt;&lt;/Image&gt;&lt;/ThreeDShapeInfo&gt;"/>
  <p:tag name="PRESENTER_SHAPETEXTINFO" val="&lt;ShapeTextInfo&gt;&lt;TableIndex row=&quot;-1&quot; col=&quot;-1&quot;&gt;&lt;linesCount val=&quot;1&quot; /&gt;&lt;lineCharCount val=&quot;46&quot; /&gt;&lt;/TableIndex&gt;&lt;/ShapeTextInfo&gt;"/>
</p:tagLst>
</file>

<file path=ppt/tags/tag23.xml><?xml version="1.0" encoding="utf-8"?>
<p:tagLst xmlns:p="http://schemas.openxmlformats.org/presentationml/2006/main">
  <p:tag name="PRESENTER_SHAPEINFO" val="&lt;ThreeDShapeInfo&gt;&lt;uuid val=&quot;{89c58a8c-289b-4af2-93a2-9612ae55706b}&quot; /&gt;&lt;isInvalidForFieldText val=&quot;0&quot; /&gt;&lt;Image&gt;&lt;filename val=&quot;E:\breeze\content\4956940273\5049135650-1\input\breezo\data\asimages\{89c58a8c-289b-4af2-93a2-9612ae55706b}.png&quot; /&gt;&lt;left val=&quot;721&quot; /&gt;&lt;top val=&quot;496&quot; /&gt;&lt;width val=&quot;439&quot; /&gt;&lt;height val=&quot;67&quot; /&gt;&lt;hasText val=&quot;1&quot; /&gt;&lt;/Image&gt;&lt;/ThreeDShapeInfo&gt;"/>
  <p:tag name="PRESENTER_SHAPETEXTINFO" val="&lt;ShapeTextInfo&gt;&lt;TableIndex row=&quot;-1&quot; col=&quot;-1&quot;&gt;&lt;linesCount val=&quot;2&quot; /&gt;&lt;lineCharCount val=&quot;25&quot; /&gt;&lt;lineCharCount val=&quot;44&quot; /&gt;&lt;/TableIndex&gt;&lt;/ShapeTextInfo&gt;"/>
</p:tagLst>
</file>

<file path=ppt/tags/tag24.xml><?xml version="1.0" encoding="utf-8"?>
<p:tagLst xmlns:p="http://schemas.openxmlformats.org/presentationml/2006/main">
  <p:tag name="PRESENTER_SHAPEINFO" val="&lt;ThreeDShapeInfo&gt;&lt;uuid val=&quot;{7e32cc62-ea13-455b-ada6-e9b6dcf4ba52}&quot; /&gt;&lt;isInvalidForFieldText val=&quot;0&quot; /&gt;&lt;Image&gt;&lt;filename val=&quot;E:\breeze\content\4956940273\5049135650-1\input\breezo\data\asimages\{7e32cc62-ea13-455b-ada6-e9b6dcf4ba52}.png&quot; /&gt;&lt;left val=&quot;92&quot; /&gt;&lt;top val=&quot;620&quot; /&gt;&lt;width val=&quot;293&quot; /&gt;&lt;height val=&quot;25&quot; /&gt;&lt;hasText val=&quot;1&quot; /&gt;&lt;/Image&gt;&lt;/ThreeDShapeInfo&gt;"/>
  <p:tag name="PRESENTER_SHAPETEXTINFO" val="&lt;ShapeTextInfo&gt;&lt;TableIndex row=&quot;-1&quot; col=&quot;-1&quot;&gt;&lt;linesCount val=&quot;1&quot; /&gt;&lt;lineCharCount val=&quot;26&quot; /&gt;&lt;/TableIndex&gt;&lt;/ShapeTextInfo&gt;"/>
</p:tagLst>
</file>

<file path=ppt/tags/tag25.xml><?xml version="1.0" encoding="utf-8"?>
<p:tagLst xmlns:p="http://schemas.openxmlformats.org/presentationml/2006/main">
  <p:tag name="PRESENTER_SHAPEINFO" val="&lt;ThreeDShapeInfo&gt;&lt;uuid val=&quot;{bfadc526-136c-43b6-8c0d-ab3322898f00}&quot; /&gt;&lt;isInvalidForFieldText val=&quot;0&quot; /&gt;&lt;Image&gt;&lt;filename val=&quot;E:\breeze\content\4956940273\5049135650-1\input\breezo\data\asimages\{bfadc526-136c-43b6-8c0d-ab3322898f00}.png&quot; /&gt;&lt;left val=&quot;148&quot; /&gt;&lt;top val=&quot;664&quot; /&gt;&lt;width val=&quot;173&quot; /&gt;&lt;height val=&quot;20&quot; /&gt;&lt;hasText val=&quot;1&quot; /&gt;&lt;/Image&gt;&lt;/ThreeDShapeInfo&gt;"/>
  <p:tag name="PRESENTER_SHAPETEXTINFO" val="&lt;ShapeTextInfo&gt;&lt;TableIndex row=&quot;-1&quot; col=&quot;-1&quot;&gt;&lt;linesCount val=&quot;1&quot; /&gt;&lt;lineCharCount val=&quot;15&quot; /&gt;&lt;/TableIndex&gt;&lt;/ShapeTextInfo&gt;"/>
</p:tagLst>
</file>

<file path=ppt/tags/tag26.xml><?xml version="1.0" encoding="utf-8"?>
<p:tagLst xmlns:p="http://schemas.openxmlformats.org/presentationml/2006/main">
  <p:tag name="PRESENTER_SHAPEINFO" val="&lt;ThreeDShapeInfo&gt;&lt;uuid val=&quot;{92433d3d-c3f8-439e-947c-c336eb5b5511}&quot; /&gt;&lt;isInvalidForFieldText val=&quot;0&quot; /&gt;&lt;Image&gt;&lt;filename val=&quot;E:\breeze\content\4956940273\5049135650-1\input\breezo\data\asimages\{92433d3d-c3f8-439e-947c-c336eb5b5511}.jpg&quot; /&gt;&lt;left val=&quot;2&quot; /&gt;&lt;top val=&quot;0&quot; /&gt;&lt;width val=&quot;591&quot; /&gt;&lt;height val=&quot;519&quot; /&gt;&lt;hasText val=&quot;1&quot; /&gt;&lt;/Image&gt;&lt;/ThreeDShapeInfo&gt;"/>
</p:tagLst>
</file>

<file path=ppt/tags/tag27.xml><?xml version="1.0" encoding="utf-8"?>
<p:tagLst xmlns:p="http://schemas.openxmlformats.org/presentationml/2006/main">
  <p:tag name="PRESENTER_SHAPEINFO" val="&lt;ThreeDShapeInfo&gt;&lt;uuid val=&quot;{6026c603-8c1f-4842-9792-a4c200494baa}&quot; /&gt;&lt;isInvalidForFieldText val=&quot;0&quot; /&gt;&lt;Image&gt;&lt;filename val=&quot;E:\breeze\content\4956940273\5049135650-1\input\breezo\data\asimages\{6026c603-8c1f-4842-9792-a4c200494baa}.png&quot; /&gt;&lt;left val=&quot;694&quot; /&gt;&lt;top val=&quot;312&quot; /&gt;&lt;width val=&quot;494&quot; /&gt;&lt;height val=&quot;67&quot; /&gt;&lt;hasText val=&quot;1&quot; /&gt;&lt;/Image&gt;&lt;/ThreeDShapeInfo&gt;"/>
  <p:tag name="PRESENTER_SHAPETEXTINFO" val="&lt;ShapeTextInfo&gt;&lt;TableIndex row=&quot;-1&quot; col=&quot;-1&quot;&gt;&lt;linesCount val=&quot;2&quot; /&gt;&lt;lineCharCount val=&quot;50&quot; /&gt;&lt;lineCharCount val=&quot;51&quot; /&gt;&lt;/TableIndex&gt;&lt;/ShapeTextInfo&gt;"/>
</p:tagLst>
</file>

<file path=ppt/tags/tag28.xml><?xml version="1.0" encoding="utf-8"?>
<p:tagLst xmlns:p="http://schemas.openxmlformats.org/presentationml/2006/main">
  <p:tag name="PRESENTER_SHAPEINFO" val="&lt;ThreeDShapeInfo&gt;&lt;uuid val=&quot;{48458bb7-9216-4e7b-bd5b-4d710c97b509}&quot; /&gt;&lt;isInvalidForFieldText val=&quot;0&quot; /&gt;&lt;Image&gt;&lt;filename val=&quot;E:\breeze\content\4956940273\5049135650-1\input\breezo\data\asimages\{48458bb7-9216-4e7b-bd5b-4d710c97b509}.png&quot; /&gt;&lt;left val=&quot;1090&quot; /&gt;&lt;top val=&quot;132&quot; /&gt;&lt;width val=&quot;103&quot; /&gt;&lt;height val=&quot;41&quot; /&gt;&lt;hasText val=&quot;1&quot; /&gt;&lt;/Image&gt;&lt;/ThreeDShapeInfo&gt;"/>
  <p:tag name="PRESENTER_SHAPETEXTINFO" val="&lt;ShapeTextInfo&gt;&lt;TableIndex row=&quot;-1&quot; col=&quot;-1&quot;&gt;&lt;linesCount val=&quot;1&quot; /&gt;&lt;lineCharCount val=&quot;26&quot; /&gt;&lt;/TableIndex&gt;&lt;/ShapeTextInfo&gt;"/>
</p:tagLst>
</file>

<file path=ppt/tags/tag29.xml><?xml version="1.0" encoding="utf-8"?>
<p:tagLst xmlns:p="http://schemas.openxmlformats.org/presentationml/2006/main">
  <p:tag name="PRESENTER_SHAPEINFO" val="&lt;ThreeDShapeInfo&gt;&lt;uuid val=&quot;{9919c2f6-9620-466a-ba13-fc45b2d89c2d}&quot; /&gt;&lt;isInvalidForFieldText val=&quot;0&quot; /&gt;&lt;Image&gt;&lt;filename val=&quot;E:\breeze\content\4956940273\5049135650-1\input\breezo\data\asimages\{9919c2f6-9620-466a-ba13-fc45b2d89c2d}.png&quot; /&gt;&lt;left val=&quot;1094&quot; /&gt;&lt;top val=&quot;14&quot; /&gt;&lt;width val=&quot;73&quot; /&gt;&lt;height val=&quot;88&quot; /&gt;&lt;hasText val=&quot;1&quot; /&gt;&lt;/Image&gt;&lt;/ThreeDShapeInfo&gt;"/>
</p:tagLst>
</file>

<file path=ppt/tags/tag3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10&quot; /&gt;&lt;/TableIndex&gt;&lt;/ShapeTextInfo&gt;"/>
</p:tagLst>
</file>

<file path=ppt/tags/tag30.xml><?xml version="1.0" encoding="utf-8"?>
<p:tagLst xmlns:p="http://schemas.openxmlformats.org/presentationml/2006/main">
  <p:tag name="HTML_SHAPEINFO" val="&lt;SlideThumbPath val=&quot;SlideTemp.PNG&quot;/&gt;"/>
</p:tagLst>
</file>

<file path=ppt/tags/tag31.xml><?xml version="1.0" encoding="utf-8"?>
<p:tagLst xmlns:p="http://schemas.openxmlformats.org/presentationml/2006/main">
  <p:tag name="PRESENTER_SHAPEINFO" val="&lt;ThreeDShapeInfo&gt;&lt;uuid val=&quot;{94a8e2e1-9492-45ca-a379-1616f6881f65}&quot; /&gt;&lt;isInvalidForFieldText val=&quot;0&quot; /&gt;&lt;Image&gt;&lt;filename val=&quot;E:\breeze\content\4956940273\5049135650-1\input\breezo\data\asimages\{94a8e2e1-9492-45ca-a379-1616f6881f65}.png&quot; /&gt;&lt;left val=&quot;26&quot; /&gt;&lt;top val=&quot;28&quot; /&gt;&lt;width val=&quot;1107&quot; /&gt;&lt;height val=&quot;403&quot; /&gt;&lt;hasText val=&quot;1&quot; /&gt;&lt;/Image&gt;&lt;/ThreeDShapeInfo&gt;"/>
  <p:tag name="PRESENTER_SHAPETEXTINFO" val="&lt;ShapeTextInfo&gt;&lt;TableIndex row=&quot;-1&quot; col=&quot;-1&quot;&gt;&lt;linesCount val=&quot;11&quot; /&gt;&lt;lineCharCount val=&quot;8&quot; /&gt;&lt;lineCharCount val=&quot;1&quot; /&gt;&lt;lineCharCount val=&quot;25&quot; /&gt;&lt;lineCharCount val=&quot;1&quot; /&gt;&lt;lineCharCount val=&quot;79&quot; /&gt;&lt;lineCharCount val=&quot;1&quot; /&gt;&lt;lineCharCount val=&quot;43&quot; /&gt;&lt;lineCharCount val=&quot;1&quot; /&gt;&lt;lineCharCount val=&quot;65&quot; /&gt;&lt;lineCharCount val=&quot;1&quot; /&gt;&lt;lineCharCount val=&quot;39&quot; /&gt;&lt;/TableIndex&gt;&lt;/ShapeTextInfo&gt;"/>
</p:tagLst>
</file>

<file path=ppt/tags/tag32.xml><?xml version="1.0" encoding="utf-8"?>
<p:tagLst xmlns:p="http://schemas.openxmlformats.org/presentationml/2006/main">
  <p:tag name="PRESENTER_SHAPEINFO" val="&lt;ThreeDShapeInfo&gt;&lt;uuid val=&quot;{af8f9b8c-eb49-402a-b029-322028287b07}&quot; /&gt;&lt;isInvalidForFieldText val=&quot;0&quot; /&gt;&lt;Image&gt;&lt;filename val=&quot;E:\breeze\content\4956940273\5049135650-1\input\breezo\data\asimages\{af8f9b8c-eb49-402a-b029-322028287b07}.png&quot; /&gt;&lt;left val=&quot;1121&quot; /&gt;&lt;top val=&quot;40&quot; /&gt;&lt;width val=&quot;19&quot; /&gt;&lt;height val=&quot;29&quot; /&gt;&lt;hasText val=&quot;1&quot; /&gt;&lt;/Image&gt;&lt;/ThreeDShapeInfo&gt;"/>
  <p:tag name="PRESENTER_SHAPETEXTINFO" val="&lt;ShapeTextInfo&gt;&lt;TableIndex row=&quot;-1&quot; col=&quot;-1&quot;&gt;&lt;linesCount val=&quot;1&quot; /&gt;&lt;lineCharCount val=&quot;1&quot; /&gt;&lt;/TableIndex&gt;&lt;/ShapeTextInfo&gt;"/>
</p:tagLst>
</file>

<file path=ppt/tags/tag33.xml><?xml version="1.0" encoding="utf-8"?>
<p:tagLst xmlns:p="http://schemas.openxmlformats.org/presentationml/2006/main">
  <p:tag name="PRESENTER_SHAPEINFO" val="&lt;ThreeDShapeInfo&gt;&lt;uuid val=&quot;{3685abab-4787-4a33-9bb6-d2da726aeb07}&quot; /&gt;&lt;isInvalidForFieldText val=&quot;0&quot; /&gt;&lt;Image&gt;&lt;filename val=&quot;E:\breeze\content\4956940273\5049135650-1\input\breezo\data\asimages\{3685abab-4787-4a33-9bb6-d2da726aeb07}.png&quot; /&gt;&lt;left val=&quot;896&quot; /&gt;&lt;top val=&quot;456&quot; /&gt;&lt;width val=&quot;359&quot; /&gt;&lt;height val=&quot;225&quot; /&gt;&lt;hasText val=&quot;1&quot; /&gt;&lt;/Image&gt;&lt;/ThreeDShapeInfo&gt;"/>
</p:tagLst>
</file>

<file path=ppt/tags/tag34.xml><?xml version="1.0" encoding="utf-8"?>
<p:tagLst xmlns:p="http://schemas.openxmlformats.org/presentationml/2006/main">
  <p:tag name="PRESENTER_SHAPEINFO" val="&lt;ThreeDShapeInfo&gt;&lt;uuid val=&quot;{28e4e238-ee04-4e5a-a190-1d1c27edac11}&quot; /&gt;&lt;isInvalidForFieldText val=&quot;0&quot; /&gt;&lt;Image&gt;&lt;filename val=&quot;E:\breeze\content\4956940273\5049135650-1\input\breezo\data\asimages\{28e4e238-ee04-4e5a-a190-1d1c27edac11}.png&quot; /&gt;&lt;left val=&quot;473&quot; /&gt;&lt;top val=&quot;472&quot; /&gt;&lt;width val=&quot;377&quot; /&gt;&lt;height val=&quot;231&quot; /&gt;&lt;hasText val=&quot;1&quot; /&gt;&lt;/Image&gt;&lt;/ThreeDShapeInfo&gt;"/>
</p:tagLst>
</file>

<file path=ppt/tags/tag35.xml><?xml version="1.0" encoding="utf-8"?>
<p:tagLst xmlns:p="http://schemas.openxmlformats.org/presentationml/2006/main">
  <p:tag name="PRESENTER_SHAPEINFO" val="&lt;ThreeDShapeInfo&gt;&lt;uuid val=&quot;{f8808ed5-5b0e-4003-96a6-1ee75d8ac828}&quot; /&gt;&lt;isInvalidForFieldText val=&quot;0&quot; /&gt;&lt;Image&gt;&lt;filename val=&quot;E:\breeze\content\4956940273\5049135650-1\input\breezo\data\asimages\{f8808ed5-5b0e-4003-96a6-1ee75d8ac828}.png&quot; /&gt;&lt;left val=&quot;14&quot; /&gt;&lt;top val=&quot;505&quot; /&gt;&lt;width val=&quot;439&quot; /&gt;&lt;height val=&quot;198&quot; /&gt;&lt;hasText val=&quot;1&quot; /&gt;&lt;/Image&gt;&lt;/ThreeDShapeInfo&gt;"/>
</p:tagLst>
</file>

<file path=ppt/tags/tag36.xml><?xml version="1.0" encoding="utf-8"?>
<p:tagLst xmlns:p="http://schemas.openxmlformats.org/presentationml/2006/main">
  <p:tag name="HTML_SHAPEINFO" val="&lt;SlideThumbPath val=&quot;SlideTemp.PNG&quot;/&gt;"/>
</p:tagLst>
</file>

<file path=ppt/tags/tag37.xml><?xml version="1.0" encoding="utf-8"?>
<p:tagLst xmlns:p="http://schemas.openxmlformats.org/presentationml/2006/main">
  <p:tag name="PRESENTER_SHAPEINFO" val="&lt;ThreeDShapeInfo&gt;&lt;uuid val=&quot;{f4ce81c5-ffd7-4b2d-8102-bd413d3c0ad0}&quot; /&gt;&lt;isInvalidForFieldText val=&quot;0&quot; /&gt;&lt;Image&gt;&lt;filename val=&quot;E:\breeze\content\4956940273\5049135650-1\input\breezo\data\asimages\{f4ce81c5-ffd7-4b2d-8102-bd413d3c0ad0}.png&quot; /&gt;&lt;left val=&quot;883&quot; /&gt;&lt;top val=&quot;118&quot; /&gt;&lt;width val=&quot;379&quot; /&gt;&lt;height val=&quot;283&quot; /&gt;&lt;hasText val=&quot;1&quot; /&gt;&lt;/Image&gt;&lt;/ThreeDShapeInfo&gt;"/>
</p:tagLst>
</file>

<file path=ppt/tags/tag38.xml><?xml version="1.0" encoding="utf-8"?>
<p:tagLst xmlns:p="http://schemas.openxmlformats.org/presentationml/2006/main">
  <p:tag name="PRESENTER_SHAPEINFO" val="&lt;ThreeDShapeInfo&gt;&lt;uuid val=&quot;{3516a9a4-cd08-4ad5-844e-90af18ee97f1}&quot; /&gt;&lt;isInvalidForFieldText val=&quot;0&quot; /&gt;&lt;Image&gt;&lt;filename val=&quot;E:\breeze\content\4956940273\5049135650-1\input\breezo\data\asimages\{3516a9a4-cd08-4ad5-844e-90af18ee97f1}.png&quot; /&gt;&lt;left val=&quot;884&quot; /&gt;&lt;top val=&quot;420&quot; /&gt;&lt;width val=&quot;378&quot; /&gt;&lt;height val=&quot;252&quot; /&gt;&lt;hasText val=&quot;1&quot; /&gt;&lt;/Image&gt;&lt;/ThreeDShapeInfo&gt;"/>
</p:tagLst>
</file>

<file path=ppt/tags/tag39.xml><?xml version="1.0" encoding="utf-8"?>
<p:tagLst xmlns:p="http://schemas.openxmlformats.org/presentationml/2006/main">
  <p:tag name="PRESENTER_SHAPEINFO" val="&lt;ThreeDShapeInfo&gt;&lt;uuid val=&quot;{6fe7b0bf-7dbe-4781-9f70-658a1ca5861e}&quot; /&gt;&lt;isInvalidForFieldText val=&quot;0&quot; /&gt;&lt;Image&gt;&lt;filename val=&quot;E:\breeze\content\4956940273\5049135650-1\input\breezo\data\asimages\{6fe7b0bf-7dbe-4781-9f70-658a1ca5861e}.png&quot; /&gt;&lt;left val=&quot;10&quot; /&gt;&lt;top val=&quot;436&quot; /&gt;&lt;width val=&quot;403&quot; /&gt;&lt;height val=&quot;247&quot; /&gt;&lt;hasText val=&quot;1&quot; /&gt;&lt;/Image&gt;&lt;/ThreeDShapeInfo&gt;"/>
</p:tagLst>
</file>

<file path=ppt/tags/tag4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40.xml><?xml version="1.0" encoding="utf-8"?>
<p:tagLst xmlns:p="http://schemas.openxmlformats.org/presentationml/2006/main">
  <p:tag name="PRESENTER_SHAPEINFO" val="&lt;ThreeDShapeInfo&gt;&lt;uuid val=&quot;{27210e05-4b7e-4b7c-bc34-eb6acb63446e}&quot; /&gt;&lt;isInvalidForFieldText val=&quot;0&quot; /&gt;&lt;Image&gt;&lt;filename val=&quot;E:\breeze\content\4956940273\5049135650-1\input\breezo\data\asimages\{27210e05-4b7e-4b7c-bc34-eb6acb63446e}.png&quot; /&gt;&lt;left val=&quot;7&quot; /&gt;&lt;top val=&quot;140&quot; /&gt;&lt;width val=&quot;397&quot; /&gt;&lt;height val=&quot;254&quot; /&gt;&lt;hasText val=&quot;1&quot; /&gt;&lt;/Image&gt;&lt;/ThreeDShapeInfo&gt;"/>
</p:tagLst>
</file>

<file path=ppt/tags/tag41.xml><?xml version="1.0" encoding="utf-8"?>
<p:tagLst xmlns:p="http://schemas.openxmlformats.org/presentationml/2006/main">
  <p:tag name="PRESENTER_SHAPEINFO" val="&lt;ThreeDShapeInfo&gt;&lt;uuid val=&quot;{470c8119-e0c5-4991-b68c-96b9f11d944c}&quot; /&gt;&lt;isInvalidForFieldText val=&quot;0&quot; /&gt;&lt;Image&gt;&lt;filename val=&quot;E:\breeze\content\4956940273\5049135650-1\input\breezo\data\asimages\{470c8119-e0c5-4991-b68c-96b9f11d944c}.png&quot; /&gt;&lt;left val=&quot;66&quot; /&gt;&lt;top val=&quot;20&quot; /&gt;&lt;width val=&quot;235&quot; /&gt;&lt;height val=&quot;63&quot; /&gt;&lt;hasText val=&quot;1&quot; /&gt;&lt;/Image&gt;&lt;/ThreeDShapeInfo&gt;"/>
  <p:tag name="PRESENTER_SHAPETEXTINFO" val="&lt;ShapeTextInfo&gt;&lt;TableIndex row=&quot;-1&quot; col=&quot;-1&quot;&gt;&lt;linesCount val=&quot;2&quot; /&gt;&lt;lineCharCount val=&quot;17&quot; /&gt;&lt;lineCharCount val=&quot;23&quot; /&gt;&lt;/TableIndex&gt;&lt;/ShapeTextInfo&gt;"/>
</p:tagLst>
</file>

<file path=ppt/tags/tag42.xml><?xml version="1.0" encoding="utf-8"?>
<p:tagLst xmlns:p="http://schemas.openxmlformats.org/presentationml/2006/main">
  <p:tag name="PRESENTER_SHAPEINFO" val="&lt;ThreeDShapeInfo&gt;&lt;uuid val=&quot;{5ce0cb01-a8e9-4e01-84bc-22ac711a7c4d}&quot; /&gt;&lt;isInvalidForFieldText val=&quot;0&quot; /&gt;&lt;Image&gt;&lt;filename val=&quot;E:\breeze\content\4956940273\5049135650-1\input\breezo\data\asimages\{5ce0cb01-a8e9-4e01-84bc-22ac711a7c4d}.png&quot; /&gt;&lt;left val=&quot;193&quot; /&gt;&lt;top val=&quot;495&quot; /&gt;&lt;width val=&quot;157&quot; /&gt;&lt;height val=&quot;23&quot; /&gt;&lt;hasText val=&quot;1&quot; /&gt;&lt;/Image&gt;&lt;/ThreeDShapeInfo&gt;"/>
  <p:tag name="PRESENTER_SHAPETEXTINFO" val="&lt;ShapeTextInfo&gt;&lt;TableIndex row=&quot;-1&quot; col=&quot;-1&quot;&gt;&lt;linesCount val=&quot;1&quot; /&gt;&lt;lineCharCount val=&quot;14&quot; /&gt;&lt;/TableIndex&gt;&lt;/ShapeTextInfo&gt;"/>
</p:tagLst>
</file>

<file path=ppt/tags/tag43.xml><?xml version="1.0" encoding="utf-8"?>
<p:tagLst xmlns:p="http://schemas.openxmlformats.org/presentationml/2006/main">
  <p:tag name="PRESENTER_SHAPEINFO" val="&lt;ThreeDShapeInfo&gt;&lt;uuid val=&quot;{d8fd81fb-034f-4831-989f-6acd0a08a0e1}&quot; /&gt;&lt;isInvalidForFieldText val=&quot;0&quot; /&gt;&lt;Image&gt;&lt;filename val=&quot;E:\breeze\content\4956940273\5049135650-1\input\breezo\data\asimages\{d8fd81fb-034f-4831-989f-6acd0a08a0e1}.png&quot; /&gt;&lt;left val=&quot;432&quot; /&gt;&lt;top val=&quot;110&quot; /&gt;&lt;width val=&quot;383&quot; /&gt;&lt;height val=&quot;23&quot; /&gt;&lt;hasText val=&quot;1&quot; /&gt;&lt;/Image&gt;&lt;/ThreeDShapeInfo&gt;"/>
  <p:tag name="PRESENTER_SHAPETEXTINFO" val="&lt;ShapeTextInfo&gt;&lt;TableIndex row=&quot;-1&quot; col=&quot;-1&quot;&gt;&lt;linesCount val=&quot;1&quot; /&gt;&lt;lineCharCount val=&quot;42&quot; /&gt;&lt;/TableIndex&gt;&lt;/ShapeTextInfo&gt;"/>
</p:tagLst>
</file>

<file path=ppt/tags/tag44.xml><?xml version="1.0" encoding="utf-8"?>
<p:tagLst xmlns:p="http://schemas.openxmlformats.org/presentationml/2006/main">
  <p:tag name="PRESENTER_SHAPEINFO" val="&lt;ThreeDShapeInfo&gt;&lt;uuid val=&quot;{dbf7e951-e7fa-43fb-a8db-c53da5c7894d}&quot; /&gt;&lt;isInvalidForFieldText val=&quot;0&quot; /&gt;&lt;Image&gt;&lt;filename val=&quot;E:\breeze\content\4956940273\5049135650-1\input\breezo\data\asimages\{dbf7e951-e7fa-43fb-a8db-c53da5c7894d}.png&quot; /&gt;&lt;left val=&quot;41&quot; /&gt;&lt;top val=&quot;173&quot; /&gt;&lt;width val=&quot;126&quot; /&gt;&lt;height val=&quot;19&quot; /&gt;&lt;hasText val=&quot;1&quot; /&gt;&lt;/Image&gt;&lt;/ThreeDShapeInfo&gt;"/>
  <p:tag name="PRESENTER_SHAPETEXTINFO" val="&lt;ShapeTextInfo&gt;&lt;TableIndex row=&quot;-1&quot; col=&quot;-1&quot;&gt;&lt;linesCount val=&quot;1&quot; /&gt;&lt;lineCharCount val=&quot;12&quot; /&gt;&lt;/TableIndex&gt;&lt;/ShapeTextInfo&gt;"/>
</p:tagLst>
</file>

<file path=ppt/tags/tag45.xml><?xml version="1.0" encoding="utf-8"?>
<p:tagLst xmlns:p="http://schemas.openxmlformats.org/presentationml/2006/main">
  <p:tag name="PRESENTER_SHAPEINFO" val="&lt;ThreeDShapeInfo&gt;&lt;uuid val=&quot;{4076f15f-bdd2-40c4-a7b8-6b57dc1986cc}&quot; /&gt;&lt;isInvalidForFieldText val=&quot;0&quot; /&gt;&lt;Image&gt;&lt;filename val=&quot;E:\breeze\content\4956940273\5049135650-1\input\breezo\data\asimages\{4076f15f-bdd2-40c4-a7b8-6b57dc1986cc}.png&quot; /&gt;&lt;left val=&quot;984&quot; /&gt;&lt;top val=&quot;514&quot; /&gt;&lt;width val=&quot;208&quot; /&gt;&lt;height val=&quot;23&quot; /&gt;&lt;hasText val=&quot;1&quot; /&gt;&lt;/Image&gt;&lt;/ThreeDShapeInfo&gt;"/>
  <p:tag name="PRESENTER_SHAPETEXTINFO" val="&lt;ShapeTextInfo&gt;&lt;TableIndex row=&quot;-1&quot; col=&quot;-1&quot;&gt;&lt;linesCount val=&quot;1&quot; /&gt;&lt;lineCharCount val=&quot;18&quot; /&gt;&lt;/TableIndex&gt;&lt;/ShapeTextInfo&gt;"/>
</p:tagLst>
</file>

<file path=ppt/tags/tag46.xml><?xml version="1.0" encoding="utf-8"?>
<p:tagLst xmlns:p="http://schemas.openxmlformats.org/presentationml/2006/main">
  <p:tag name="PRESENTER_SHAPEINFO" val="&lt;ThreeDShapeInfo&gt;&lt;uuid val=&quot;{6c03f875-dd5b-485d-b13e-ccf230d2a9a2}&quot; /&gt;&lt;isInvalidForFieldText val=&quot;0&quot; /&gt;&lt;Image&gt;&lt;filename val=&quot;E:\breeze\content\4956940273\5049135650-1\input\breezo\data\asimages\{6c03f875-dd5b-485d-b13e-ccf230d2a9a2}.png&quot; /&gt;&lt;left val=&quot;955&quot; /&gt;&lt;top val=&quot;332&quot; /&gt;&lt;width val=&quot;167&quot; /&gt;&lt;height val=&quot;19&quot; /&gt;&lt;hasText val=&quot;1&quot; /&gt;&lt;/Image&gt;&lt;/ThreeDShapeInfo&gt;"/>
  <p:tag name="PRESENTER_SHAPETEXTINFO" val="&lt;ShapeTextInfo&gt;&lt;TableIndex row=&quot;-1&quot; col=&quot;-1&quot;&gt;&lt;linesCount val=&quot;1&quot; /&gt;&lt;lineCharCount val=&quot;15&quot; /&gt;&lt;/TableIndex&gt;&lt;/ShapeTextInfo&gt;"/>
</p:tagLst>
</file>

<file path=ppt/tags/tag47.xml><?xml version="1.0" encoding="utf-8"?>
<p:tagLst xmlns:p="http://schemas.openxmlformats.org/presentationml/2006/main">
  <p:tag name="PRESENTER_SHAPEINFO" val="&lt;ThreeDShapeInfo&gt;&lt;uuid val=&quot;{93b8cf6a-2e97-4725-94ba-ce8fdf3e545c}&quot; /&gt;&lt;isInvalidForFieldText val=&quot;0&quot; /&gt;&lt;Image&gt;&lt;filename val=&quot;E:\breeze\content\4956940273\5049135650-1\input\breezo\data\asimages\{93b8cf6a-2e97-4725-94ba-ce8fdf3e545c}.png&quot; /&gt;&lt;left val=&quot;398&quot; /&gt;&lt;top val=&quot;238&quot; /&gt;&lt;width val=&quot;141&quot; /&gt;&lt;height val=&quot;113&quot; /&gt;&lt;hasText val=&quot;1&quot; /&gt;&lt;/Image&gt;&lt;/ThreeDShapeInfo&gt;"/>
</p:tagLst>
</file>

<file path=ppt/tags/tag48.xml><?xml version="1.0" encoding="utf-8"?>
<p:tagLst xmlns:p="http://schemas.openxmlformats.org/presentationml/2006/main">
  <p:tag name="PRESENTER_SHAPEINFO" val="&lt;ThreeDShapeInfo&gt;&lt;uuid val=&quot;{c5039bc4-ab39-4dc7-b353-637a5f39c1e4}&quot; /&gt;&lt;isInvalidForFieldText val=&quot;0&quot; /&gt;&lt;Image&gt;&lt;filename val=&quot;E:\breeze\content\4956940273\5049135650-1\input\breezo\data\asimages\{c5039bc4-ab39-4dc7-b353-637a5f39c1e4}.png&quot; /&gt;&lt;left val=&quot;497&quot; /&gt;&lt;top val=&quot;312&quot; /&gt;&lt;width val=&quot;245&quot; /&gt;&lt;height val=&quot;203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49.xml><?xml version="1.0" encoding="utf-8"?>
<p:tagLst xmlns:p="http://schemas.openxmlformats.org/presentationml/2006/main">
  <p:tag name="PRESENTER_SHAPEINFO" val="&lt;ThreeDShapeInfo&gt;&lt;uuid val=&quot;{040ff583-640d-4faa-82db-442e61a20b80}&quot; /&gt;&lt;isInvalidForFieldText val=&quot;0&quot; /&gt;&lt;Image&gt;&lt;filename val=&quot;E:\breeze\content\4956940273\5049135650-1\input\breezo\data\asimages\{040ff583-640d-4faa-82db-442e61a20b80}.png&quot; /&gt;&lt;left val=&quot;526&quot; /&gt;&lt;top val=&quot;346&quot; /&gt;&lt;width val=&quot;195&quot; /&gt;&lt;height val=&quot;109&quot; /&gt;&lt;hasText val=&quot;1&quot; /&gt;&lt;/Image&gt;&lt;/ThreeDShapeInfo&gt;"/>
  <p:tag name="PRESENTER_SHAPETEXTINFO" val="&lt;ShapeTextInfo&gt;&lt;TableIndex row=&quot;-1&quot; col=&quot;-1&quot;&gt;&lt;linesCount val=&quot;3&quot; /&gt;&lt;lineCharCount val=&quot;5&quot; /&gt;&lt;lineCharCount val=&quot;3&quot; /&gt;&lt;lineCharCount val=&quot;18&quot; /&gt;&lt;/TableIndex&gt;&lt;/ShapeTextInfo&gt;"/>
</p:tagLst>
</file>

<file path=ppt/tags/tag5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3&quot; /&gt;&lt;/TableIndex&gt;&lt;/ShapeTextInfo&gt;"/>
</p:tagLst>
</file>

<file path=ppt/tags/tag50.xml><?xml version="1.0" encoding="utf-8"?>
<p:tagLst xmlns:p="http://schemas.openxmlformats.org/presentationml/2006/main">
  <p:tag name="PRESENTER_SHAPEINFO" val="&lt;ThreeDShapeInfo&gt;&lt;uuid val=&quot;{4381f43b-e317-427c-8704-3083b779c778}&quot; /&gt;&lt;isInvalidForFieldText val=&quot;0&quot; /&gt;&lt;Image&gt;&lt;filename val=&quot;E:\breeze\content\4956940273\5049135650-1\input\breezo\data\asimages\{4381f43b-e317-427c-8704-3083b779c778}.png&quot; /&gt;&lt;left val=&quot;506&quot; /&gt;&lt;top val=&quot;178&quot; /&gt;&lt;width val=&quot;255&quot; /&gt;&lt;height val=&quot;23&quot; /&gt;&lt;hasText val=&quot;1&quot; /&gt;&lt;/Image&gt;&lt;/ThreeDShapeInfo&gt;"/>
  <p:tag name="PRESENTER_SHAPETEXTINFO" val="&lt;ShapeTextInfo&gt;&lt;TableIndex row=&quot;-1&quot; col=&quot;-1&quot;&gt;&lt;linesCount val=&quot;1&quot; /&gt;&lt;lineCharCount val=&quot;26&quot; /&gt;&lt;/TableIndex&gt;&lt;/ShapeTextInfo&gt;"/>
</p:tagLst>
</file>

<file path=ppt/tags/tag51.xml><?xml version="1.0" encoding="utf-8"?>
<p:tagLst xmlns:p="http://schemas.openxmlformats.org/presentationml/2006/main">
  <p:tag name="PRESENTER_SHAPEINFO" val="&lt;ThreeDShapeInfo&gt;&lt;uuid val=&quot;{5259df37-8755-4b8f-baa3-e1bbb2ebf5ad}&quot; /&gt;&lt;isInvalidForFieldText val=&quot;0&quot; /&gt;&lt;Image&gt;&lt;filename val=&quot;E:\breeze\content\4956940273\5049135650-1\input\breezo\data\asimages\{5259df37-8755-4b8f-baa3-e1bbb2ebf5ad}.png&quot; /&gt;&lt;left val=&quot;698&quot; /&gt;&lt;top val=&quot;258&quot; /&gt;&lt;width val=&quot;189&quot; /&gt;&lt;height val=&quot;93&quot; /&gt;&lt;hasText val=&quot;1&quot; /&gt;&lt;/Image&gt;&lt;/ThreeDShapeInfo&gt;"/>
</p:tagLst>
</file>

<file path=ppt/tags/tag52.xml><?xml version="1.0" encoding="utf-8"?>
<p:tagLst xmlns:p="http://schemas.openxmlformats.org/presentationml/2006/main">
  <p:tag name="PRESENTER_SHAPEINFO" val="&lt;ThreeDShapeInfo&gt;&lt;uuid val=&quot;{ce6d5b72-6015-4837-8b47-b5be9bfe71cd}&quot; /&gt;&lt;isInvalidForFieldText val=&quot;0&quot; /&gt;&lt;Image&gt;&lt;filename val=&quot;E:\breeze\content\4956940273\5049135650-1\input\breezo\data\asimages\{ce6d5b72-6015-4837-8b47-b5be9bfe71cd}.png&quot; /&gt;&lt;left val=&quot;407&quot; /&gt;&lt;top val=&quot;482&quot; /&gt;&lt;width val=&quot;132&quot; /&gt;&lt;height val=&quot;84&quot; /&gt;&lt;hasText val=&quot;1&quot; /&gt;&lt;/Image&gt;&lt;/ThreeDShapeInfo&gt;"/>
</p:tagLst>
</file>

<file path=ppt/tags/tag53.xml><?xml version="1.0" encoding="utf-8"?>
<p:tagLst xmlns:p="http://schemas.openxmlformats.org/presentationml/2006/main">
  <p:tag name="PRESENTER_SHAPEINFO" val="&lt;ThreeDShapeInfo&gt;&lt;uuid val=&quot;{dc48adc7-288c-4412-9ad6-bb140cbe0093}&quot; /&gt;&lt;isInvalidForFieldText val=&quot;0&quot; /&gt;&lt;Image&gt;&lt;filename val=&quot;E:\breeze\content\4956940273\5049135650-1\input\breezo\data\asimages\{dc48adc7-288c-4412-9ad6-bb140cbe0093}.png&quot; /&gt;&lt;left val=&quot;698&quot; /&gt;&lt;top val=&quot;482&quot; /&gt;&lt;width val=&quot;190&quot; /&gt;&lt;height val=&quot;71&quot; /&gt;&lt;hasText val=&quot;1&quot; /&gt;&lt;/Image&gt;&lt;/ThreeDShapeInfo&gt;"/>
</p:tagLst>
</file>

<file path=ppt/tags/tag54.xml><?xml version="1.0" encoding="utf-8"?>
<p:tagLst xmlns:p="http://schemas.openxmlformats.org/presentationml/2006/main">
  <p:tag name="PRESENTER_SHAPEINFO" val="&lt;ThreeDShapeInfo&gt;&lt;uuid val=&quot;{19cbb491-acbc-423d-a8f4-b002475ff267}&quot; /&gt;&lt;isInvalidForFieldText val=&quot;0&quot; /&gt;&lt;Image&gt;&lt;filename val=&quot;E:\breeze\content\4956940273\5049135650-1\input\breezo\data\asimages\{19cbb491-acbc-423d-a8f4-b002475ff267}.png&quot; /&gt;&lt;left val=&quot;1120&quot; /&gt;&lt;top val=&quot;38&quot; /&gt;&lt;width val=&quot;19&quot; /&gt;&lt;height val=&quot;29&quot; /&gt;&lt;hasText val=&quot;1&quot; /&gt;&lt;/Image&gt;&lt;/ThreeDShapeInfo&gt;"/>
  <p:tag name="PRESENTER_SHAPETEXTINFO" val="&lt;ShapeTextInfo&gt;&lt;TableIndex row=&quot;-1&quot; col=&quot;-1&quot;&gt;&lt;linesCount val=&quot;1&quot; /&gt;&lt;lineCharCount val=&quot;1&quot; /&gt;&lt;/TableIndex&gt;&lt;/ShapeTextInfo&gt;"/>
</p:tagLst>
</file>

<file path=ppt/tags/tag55.xml><?xml version="1.0" encoding="utf-8"?>
<p:tagLst xmlns:p="http://schemas.openxmlformats.org/presentationml/2006/main">
  <p:tag name="PRESENTER_SHAPEINFO" val="&lt;ThreeDShapeInfo&gt;&lt;uuid val=&quot;{192da919-f474-4629-9f44-ddc7f04e13e2}&quot; /&gt;&lt;isInvalidForFieldText val=&quot;0&quot; /&gt;&lt;Image&gt;&lt;filename val=&quot;E:\breeze\content\4956940273\5049135650-1\input\breezo\data\asimages\{192da919-f474-4629-9f44-ddc7f04e13e2}.png&quot; /&gt;&lt;left val=&quot;443&quot; /&gt;&lt;top val=&quot;562&quot; /&gt;&lt;width val=&quot;378&quot; /&gt;&lt;height val=&quot;47&quot; /&gt;&lt;hasText val=&quot;1&quot; /&gt;&lt;/Image&gt;&lt;/ThreeDShapeInfo&gt;"/>
  <p:tag name="PRESENTER_SHAPETEXTINFO" val="&lt;ShapeTextInfo&gt;&lt;TableIndex row=&quot;-1&quot; col=&quot;-1&quot;&gt;&lt;linesCount val=&quot;1&quot; /&gt;&lt;lineCharCount val=&quot;74&quot; /&gt;&lt;/TableIndex&gt;&lt;/ShapeTextInfo&gt;"/>
</p:tagLst>
</file>

<file path=ppt/tags/tag56.xml><?xml version="1.0" encoding="utf-8"?>
<p:tagLst xmlns:p="http://schemas.openxmlformats.org/presentationml/2006/main">
  <p:tag name="PRESENTER_SHAPEINFO" val="&lt;ThreeDShapeInfo&gt;&lt;uuid val=&quot;{4ee29e57-97f4-4605-8966-ae88ab3b4cb7}&quot; /&gt;&lt;isInvalidForFieldText val=&quot;0&quot; /&gt;&lt;Image&gt;&lt;filename val=&quot;E:\breeze\content\4956940273\5049135650-1\input\breezo\data\asimages\{4ee29e57-97f4-4605-8966-ae88ab3b4cb7}.png&quot; /&gt;&lt;left val=&quot;439&quot; /&gt;&lt;top val=&quot;640&quot; /&gt;&lt;width val=&quot;424&quot; /&gt;&lt;height val=&quot;47&quot; /&gt;&lt;hasText val=&quot;1&quot; /&gt;&lt;/Image&gt;&lt;/ThreeDShapeInfo&gt;"/>
  <p:tag name="PRESENTER_SHAPETEXTINFO" val="&lt;ShapeTextInfo&gt;&lt;TableIndex row=&quot;-1&quot; col=&quot;-1&quot;&gt;&lt;linesCount val=&quot;1&quot; /&gt;&lt;lineCharCount val=&quot;95&quot; /&gt;&lt;/TableIndex&gt;&lt;/ShapeTextInfo&gt;"/>
</p:tagLst>
</file>

<file path=ppt/tags/tag57.xml><?xml version="1.0" encoding="utf-8"?>
<p:tagLst xmlns:p="http://schemas.openxmlformats.org/presentationml/2006/main">
  <p:tag name="HTML_SHAPEINFO" val="&lt;SlideThumbPath val=&quot;SlideTemp.PNG&quot;/&gt;"/>
</p:tagLst>
</file>

<file path=ppt/tags/tag58.xml><?xml version="1.0" encoding="utf-8"?>
<p:tagLst xmlns:p="http://schemas.openxmlformats.org/presentationml/2006/main">
  <p:tag name="PRESENTER_SHAPEINFO" val="&lt;ThreeDShapeInfo&gt;&lt;uuid val=&quot;{b5e158df-ddee-4dfd-af37-3bf6bbb6cb29}&quot; /&gt;&lt;isInvalidForFieldText val=&quot;0&quot; /&gt;&lt;Image&gt;&lt;filename val=&quot;E:\breeze\content\4956940273\5049135650-1\input\breezo\data\asimages\{b5e158df-ddee-4dfd-af37-3bf6bbb6cb29}.png&quot; /&gt;&lt;left val=&quot;10&quot; /&gt;&lt;top val=&quot;142&quot; /&gt;&lt;width val=&quot;600&quot; /&gt;&lt;height val=&quot;27&quot; /&gt;&lt;hasText val=&quot;1&quot; /&gt;&lt;/Image&gt;&lt;/ThreeDShapeInfo&gt;"/>
  <p:tag name="PRESENTER_SHAPETEXTINFO" val="&lt;ShapeTextInfo&gt;&lt;TableIndex row=&quot;-1&quot; col=&quot;-1&quot;&gt;&lt;linesCount val=&quot;1&quot; /&gt;&lt;lineCharCount val=&quot;54&quot; /&gt;&lt;/TableIndex&gt;&lt;/ShapeTextInfo&gt;"/>
</p:tagLst>
</file>

<file path=ppt/tags/tag59.xml><?xml version="1.0" encoding="utf-8"?>
<p:tagLst xmlns:p="http://schemas.openxmlformats.org/presentationml/2006/main">
  <p:tag name="PRESENTER_SHAPEINFO" val="&lt;ThreeDShapeInfo&gt;&lt;uuid val=&quot;{08666f6c-328c-4a34-803a-bfeb8c6c840e}&quot; /&gt;&lt;isInvalidForFieldText val=&quot;0&quot; /&gt;&lt;Image&gt;&lt;filename val=&quot;E:\breeze\content\4956940273\5049135650-1\input\breezo\data\asimages\{08666f6c-328c-4a34-803a-bfeb8c6c840e}.png&quot; /&gt;&lt;left val=&quot;342&quot; /&gt;&lt;top val=&quot;267&quot; /&gt;&lt;width val=&quot;718&quot; /&gt;&lt;height val=&quot;24&quot; /&gt;&lt;hasText val=&quot;1&quot; /&gt;&lt;/Image&gt;&lt;/ThreeDShapeInfo&gt;"/>
  <p:tag name="PRESENTER_SHAPETEXTINFO" val="&lt;ShapeTextInfo&gt;&lt;TableIndex row=&quot;-1&quot; col=&quot;-1&quot;&gt;&lt;linesCount val=&quot;1&quot; /&gt;&lt;lineCharCount val=&quot;72&quot; /&gt;&lt;/TableIndex&gt;&lt;/ShapeTextInfo&gt;"/>
</p:tagLst>
</file>

<file path=ppt/tags/tag6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32&quot; /&gt;&lt;/TableIndex&gt;&lt;/ShapeTextInfo&gt;"/>
</p:tagLst>
</file>

<file path=ppt/tags/tag60.xml><?xml version="1.0" encoding="utf-8"?>
<p:tagLst xmlns:p="http://schemas.openxmlformats.org/presentationml/2006/main">
  <p:tag name="PRESENTER_SHAPEINFO" val="&lt;ThreeDShapeInfo&gt;&lt;uuid val=&quot;{a4b74585-ff9f-4ed6-bb2a-be76e6330627}&quot; /&gt;&lt;isInvalidForFieldText val=&quot;0&quot; /&gt;&lt;Image&gt;&lt;filename val=&quot;E:\breeze\content\4956940273\5049135650-1\input\breezo\data\asimages\{a4b74585-ff9f-4ed6-bb2a-be76e6330627}.png&quot; /&gt;&lt;left val=&quot;26&quot; /&gt;&lt;top val=&quot;286&quot; /&gt;&lt;width val=&quot;185&quot; /&gt;&lt;height val=&quot;53&quot; /&gt;&lt;hasText val=&quot;1&quot; /&gt;&lt;/Image&gt;&lt;/ThreeDShapeInfo&gt;"/>
  <p:tag name="PRESENTER_SHAPETEXTINFO" val="&lt;ShapeTextInfo&gt;&lt;TableIndex row=&quot;-1&quot; col=&quot;-1&quot;&gt;&lt;linesCount val=&quot;3&quot; /&gt;&lt;lineCharCount val=&quot;1&quot; /&gt;&lt;lineCharCount val=&quot;21&quot; /&gt;&lt;lineCharCount val=&quot;20&quot; /&gt;&lt;/TableIndex&gt;&lt;/ShapeTextInfo&gt;"/>
</p:tagLst>
</file>

<file path=ppt/tags/tag61.xml><?xml version="1.0" encoding="utf-8"?>
<p:tagLst xmlns:p="http://schemas.openxmlformats.org/presentationml/2006/main">
  <p:tag name="PRESENTER_SHAPEINFO" val="&lt;ThreeDShapeInfo&gt;&lt;uuid val=&quot;{93e574fa-82c0-4822-83c9-f31840c08b2c}&quot; /&gt;&lt;isInvalidForFieldText val=&quot;0&quot; /&gt;&lt;Image&gt;&lt;filename val=&quot;E:\breeze\content\4956940273\5049135650-1\input\breezo\data\asimages\{93e574fa-82c0-4822-83c9-f31840c08b2c}.png&quot; /&gt;&lt;left val=&quot;538&quot; /&gt;&lt;top val=&quot;358&quot; /&gt;&lt;width val=&quot;79&quot; /&gt;&lt;height val=&quot;19&quot; /&gt;&lt;hasText val=&quot;1&quot; /&gt;&lt;/Image&gt;&lt;/ThreeDShapeInfo&gt;"/>
  <p:tag name="PRESENTER_SHAPETEXTINFO" val="&lt;ShapeTextInfo&gt;&lt;TableIndex row=&quot;-1&quot; col=&quot;-1&quot;&gt;&lt;linesCount val=&quot;1&quot; /&gt;&lt;lineCharCount val=&quot;8&quot; /&gt;&lt;/TableIndex&gt;&lt;/ShapeTextInfo&gt;"/>
</p:tagLst>
</file>

<file path=ppt/tags/tag62.xml><?xml version="1.0" encoding="utf-8"?>
<p:tagLst xmlns:p="http://schemas.openxmlformats.org/presentationml/2006/main">
  <p:tag name="PRESENTER_SHAPEINFO" val="&lt;ThreeDShapeInfo&gt;&lt;uuid val=&quot;{2ae9932a-5372-4e0a-a46e-74d23fa41851}&quot; /&gt;&lt;isInvalidForFieldText val=&quot;0&quot; /&gt;&lt;Image&gt;&lt;filename val=&quot;E:\breeze\content\4956940273\5049135650-1\input\breezo\data\asimages\{2ae9932a-5372-4e0a-a46e-74d23fa41851}.png&quot; /&gt;&lt;left val=&quot;542&quot; /&gt;&lt;top val=&quot;404&quot; /&gt;&lt;width val=&quot;82&quot; /&gt;&lt;height val=&quot;23&quot; /&gt;&lt;hasText val=&quot;1&quot; /&gt;&lt;/Image&gt;&lt;/ThreeDShapeInfo&gt;"/>
  <p:tag name="PRESENTER_SHAPETEXTINFO" val="&lt;ShapeTextInfo&gt;&lt;TableIndex row=&quot;-1&quot; col=&quot;-1&quot;&gt;&lt;linesCount val=&quot;1&quot; /&gt;&lt;lineCharCount val=&quot;10&quot; /&gt;&lt;/TableIndex&gt;&lt;/ShapeTextInfo&gt;"/>
</p:tagLst>
</file>

<file path=ppt/tags/tag63.xml><?xml version="1.0" encoding="utf-8"?>
<p:tagLst xmlns:p="http://schemas.openxmlformats.org/presentationml/2006/main">
  <p:tag name="PRESENTER_SHAPEINFO" val="&lt;ThreeDShapeInfo&gt;&lt;uuid val=&quot;{cd285b72-350e-490f-9eac-a4d19e0c6bbf}&quot; /&gt;&lt;isInvalidForFieldText val=&quot;0&quot; /&gt;&lt;Image&gt;&lt;filename val=&quot;E:\breeze\content\4956940273\5049135650-1\input\breezo\data\asimages\{cd285b72-350e-490f-9eac-a4d19e0c6bbf}.png&quot; /&gt;&lt;left val=&quot;534&quot; /&gt;&lt;top val=&quot;442&quot; /&gt;&lt;width val=&quot;328&quot; /&gt;&lt;height val=&quot;24&quot; /&gt;&lt;hasText val=&quot;1&quot; /&gt;&lt;/Image&gt;&lt;/ThreeDShapeInfo&gt;"/>
  <p:tag name="PRESENTER_SHAPETEXTINFO" val="&lt;ShapeTextInfo&gt;&lt;TableIndex row=&quot;-1&quot; col=&quot;-1&quot;&gt;&lt;linesCount val=&quot;1&quot; /&gt;&lt;lineCharCount val=&quot;36&quot; /&gt;&lt;/TableIndex&gt;&lt;/ShapeTextInfo&gt;"/>
</p:tagLst>
</file>

<file path=ppt/tags/tag64.xml><?xml version="1.0" encoding="utf-8"?>
<p:tagLst xmlns:p="http://schemas.openxmlformats.org/presentationml/2006/main">
  <p:tag name="PRESENTER_SHAPEINFO" val="&lt;ThreeDShapeInfo&gt;&lt;uuid val=&quot;{257b05a6-51fc-42c7-8e36-0ebdfa05b9f2}&quot; /&gt;&lt;isInvalidForFieldText val=&quot;0&quot; /&gt;&lt;Image&gt;&lt;filename val=&quot;E:\breeze\content\4956940273\5049135650-1\input\breezo\data\asimages\{257b05a6-51fc-42c7-8e36-0ebdfa05b9f2}.png&quot; /&gt;&lt;left val=&quot;45&quot; /&gt;&lt;top val=&quot;520&quot; /&gt;&lt;width val=&quot;759&quot; /&gt;&lt;height val=&quot;24&quot; /&gt;&lt;hasText val=&quot;1&quot; /&gt;&lt;/Image&gt;&lt;/ThreeDShapeInfo&gt;"/>
  <p:tag name="PRESENTER_SHAPETEXTINFO" val="&lt;ShapeTextInfo&gt;&lt;TableIndex row=&quot;-1&quot; col=&quot;-1&quot;&gt;&lt;linesCount val=&quot;1&quot; /&gt;&lt;lineCharCount val=&quot;82&quot; /&gt;&lt;/TableIndex&gt;&lt;/ShapeTextInfo&gt;"/>
</p:tagLst>
</file>

<file path=ppt/tags/tag65.xml><?xml version="1.0" encoding="utf-8"?>
<p:tagLst xmlns:p="http://schemas.openxmlformats.org/presentationml/2006/main">
  <p:tag name="PRESENTER_SHAPEINFO" val="&lt;ThreeDShapeInfo&gt;&lt;uuid val=&quot;{448accd7-92ee-4207-86a2-ff32ef6cf081}&quot; /&gt;&lt;isInvalidForFieldText val=&quot;0&quot; /&gt;&lt;Image&gt;&lt;filename val=&quot;E:\breeze\content\4956940273\5049135650-1\input\breezo\data\asimages\{448accd7-92ee-4207-86a2-ff32ef6cf081}.png&quot; /&gt;&lt;left val=&quot;356&quot; /&gt;&lt;top val=&quot;352&quot; /&gt;&lt;width val=&quot;155&quot; /&gt;&lt;height val=&quot;19&quot; /&gt;&lt;hasText val=&quot;1&quot; /&gt;&lt;/Image&gt;&lt;/ThreeDShapeInfo&gt;"/>
  <p:tag name="PRESENTER_SHAPETEXTINFO" val="&lt;ShapeTextInfo&gt;&lt;TableIndex row=&quot;-1&quot; col=&quot;-1&quot;&gt;&lt;linesCount val=&quot;1&quot; /&gt;&lt;lineCharCount val=&quot;14&quot; /&gt;&lt;/TableIndex&gt;&lt;/ShapeTextInfo&gt;"/>
</p:tagLst>
</file>

<file path=ppt/tags/tag66.xml><?xml version="1.0" encoding="utf-8"?>
<p:tagLst xmlns:p="http://schemas.openxmlformats.org/presentationml/2006/main">
  <p:tag name="PRESENTER_SHAPEINFO" val="&lt;ThreeDShapeInfo&gt;&lt;uuid val=&quot;{9c317de4-3239-43e7-822f-d40ec3f05c43}&quot; /&gt;&lt;isInvalidForFieldText val=&quot;0&quot; /&gt;&lt;Image&gt;&lt;filename val=&quot;E:\breeze\content\4956940273\5049135650-1\input\breezo\data\asimages\{9c317de4-3239-43e7-822f-d40ec3f05c43}.png&quot; /&gt;&lt;left val=&quot;400&quot; /&gt;&lt;top val=&quot;405&quot; /&gt;&lt;width val=&quot;77&quot; /&gt;&lt;height val=&quot;110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67.xml><?xml version="1.0" encoding="utf-8"?>
<p:tagLst xmlns:p="http://schemas.openxmlformats.org/presentationml/2006/main">
  <p:tag name="PRESENTER_SHAPEINFO" val="&lt;ThreeDShapeInfo&gt;&lt;uuid val=&quot;{419f3161-d15b-4b4d-83e3-9f334167fede}&quot; /&gt;&lt;isInvalidForFieldText val=&quot;0&quot; /&gt;&lt;Image&gt;&lt;filename val=&quot;E:\breeze\content\4956940273\5049135650-1\input\breezo\data\asimages\{419f3161-d15b-4b4d-83e3-9f334167fede}.png&quot; /&gt;&lt;left val=&quot;1061&quot; /&gt;&lt;top val=&quot;299&quot; /&gt;&lt;width val=&quot;185&quot; /&gt;&lt;height val=&quot;53&quot; /&gt;&lt;hasText val=&quot;1&quot; /&gt;&lt;/Image&gt;&lt;/ThreeDShapeInfo&gt;"/>
  <p:tag name="PRESENTER_SHAPETEXTINFO" val="&lt;ShapeTextInfo&gt;&lt;TableIndex row=&quot;-1&quot; col=&quot;-1&quot;&gt;&lt;linesCount val=&quot;1&quot; /&gt;&lt;lineCharCount val=&quot;36&quot; /&gt;&lt;/TableIndex&gt;&lt;/ShapeTextInfo&gt;"/>
</p:tagLst>
</file>

<file path=ppt/tags/tag68.xml><?xml version="1.0" encoding="utf-8"?>
<p:tagLst xmlns:p="http://schemas.openxmlformats.org/presentationml/2006/main">
  <p:tag name="PRESENTER_SHAPEINFO" val="&lt;ThreeDShapeInfo&gt;&lt;uuid val=&quot;{ecfba408-f655-488c-9d0b-be76767fdcd8}&quot; /&gt;&lt;isInvalidForFieldText val=&quot;0&quot; /&gt;&lt;Image&gt;&lt;filename val=&quot;E:\breeze\content\4956940273\5049135650-1\input\breezo\data\asimages\{ecfba408-f655-488c-9d0b-be76767fdcd8}.png&quot; /&gt;&lt;left val=&quot;1120&quot; /&gt;&lt;top val=&quot;71&quot; /&gt;&lt;width val=&quot;20&quot; /&gt;&lt;height val=&quot;29&quot; /&gt;&lt;hasText val=&quot;1&quot; /&gt;&lt;/Image&gt;&lt;/ThreeDShapeInfo&gt;"/>
  <p:tag name="PRESENTER_SHAPETEXTINFO" val="&lt;ShapeTextInfo&gt;&lt;TableIndex row=&quot;-1&quot; col=&quot;-1&quot;&gt;&lt;linesCount val=&quot;1&quot; /&gt;&lt;lineCharCount val=&quot;1&quot; /&gt;&lt;/TableIndex&gt;&lt;/ShapeTextInfo&gt;"/>
</p:tagLst>
</file>

<file path=ppt/tags/tag69.xml><?xml version="1.0" encoding="utf-8"?>
<p:tagLst xmlns:p="http://schemas.openxmlformats.org/presentationml/2006/main">
  <p:tag name="PRESENTER_SHAPEINFO" val="&lt;ThreeDShapeInfo&gt;&lt;uuid val=&quot;{8efaeb06-5302-42cc-bf61-74bd0a1ceea1}&quot; /&gt;&lt;isInvalidForFieldText val=&quot;0&quot; /&gt;&lt;Image&gt;&lt;filename val=&quot;E:\breeze\content\4956940273\5049135650-1\input\breezo\data\asimages\{8efaeb06-5302-42cc-bf61-74bd0a1ceea1}.png&quot; /&gt;&lt;left val=&quot;10&quot; /&gt;&lt;top val=&quot;18&quot; /&gt;&lt;width val=&quot;531&quot; /&gt;&lt;height val=&quot;85&quot; /&gt;&lt;hasText val=&quot;1&quot; /&gt;&lt;/Image&gt;&lt;/ThreeDShapeInfo&gt;"/>
  <p:tag name="PRESENTER_SHAPETEXTINFO" val="&lt;ShapeTextInfo&gt;&lt;TableIndex row=&quot;-1&quot; col=&quot;-1&quot;&gt;&lt;linesCount val=&quot;2&quot; /&gt;&lt;lineCharCount val=&quot;14&quot; /&gt;&lt;lineCharCount val=&quot;36&quot; /&gt;&lt;/TableIndex&gt;&lt;/ShapeTextInfo&gt;"/>
</p:tagLst>
</file>

<file path=ppt/tags/tag7.xml><?xml version="1.0" encoding="utf-8"?>
<p:tagLst xmlns:p="http://schemas.openxmlformats.org/presentationml/2006/main">
  <p:tag name="PRESENTER_SHAPETEXTINFO" val="&lt;ShapeTextInfo&gt;&lt;TableIndex row=&quot;-1&quot; col=&quot;-1&quot;&gt;&lt;linesCount val=&quot;5&quot; /&gt;&lt;lineCharCount val=&quot;24&quot; /&gt;&lt;lineCharCount val=&quot;13&quot; /&gt;&lt;lineCharCount val=&quot;12&quot; /&gt;&lt;lineCharCount val=&quot;13&quot; /&gt;&lt;lineCharCount val=&quot;11&quot; /&gt;&lt;/TableIndex&gt;&lt;/ShapeTextInfo&gt;"/>
</p:tagLst>
</file>

<file path=ppt/tags/tag70.xml><?xml version="1.0" encoding="utf-8"?>
<p:tagLst xmlns:p="http://schemas.openxmlformats.org/presentationml/2006/main">
  <p:tag name="PRESENTER_SHAPEINFO" val="&lt;ThreeDShapeInfo&gt;&lt;uuid val=&quot;{5e23927c-52ba-43e2-bafb-b44301fa5cb6}&quot; /&gt;&lt;isInvalidForFieldText val=&quot;0&quot; /&gt;&lt;Image&gt;&lt;filename val=&quot;E:\breeze\content\4956940273\5049135650-1\input\breezo\data\asimages\{5e23927c-52ba-43e2-bafb-b44301fa5cb6}.png&quot; /&gt;&lt;left val=&quot;702&quot; /&gt;&lt;top val=&quot;8&quot; /&gt;&lt;width val=&quot;375&quot; /&gt;&lt;height val=&quot;234&quot; /&gt;&lt;hasText val=&quot;1&quot; /&gt;&lt;/Image&gt;&lt;/ThreeDShapeInfo&gt;"/>
</p:tagLst>
</file>

<file path=ppt/tags/tag71.xml><?xml version="1.0" encoding="utf-8"?>
<p:tagLst xmlns:p="http://schemas.openxmlformats.org/presentationml/2006/main">
  <p:tag name="PRESENTER_SHAPEINFO" val="&lt;ThreeDShapeInfo&gt;&lt;uuid val=&quot;{2045b587-0ad9-4449-a872-0504c37466ba}&quot; /&gt;&lt;isInvalidForFieldText val=&quot;0&quot; /&gt;&lt;Image&gt;&lt;filename val=&quot;E:\breeze\content\4956940273\5049135650-1\input\breezo\data\asimages\{2045b587-0ad9-4449-a872-0504c37466ba}.png&quot; /&gt;&lt;left val=&quot;867&quot; /&gt;&lt;top val=&quot;430&quot; /&gt;&lt;width val=&quot;406&quot; /&gt;&lt;height val=&quot;234&quot; /&gt;&lt;hasText val=&quot;1&quot; /&gt;&lt;/Image&gt;&lt;/ThreeDShapeInfo&gt;"/>
</p:tagLst>
</file>

<file path=ppt/tags/tag72.xml><?xml version="1.0" encoding="utf-8"?>
<p:tagLst xmlns:p="http://schemas.openxmlformats.org/presentationml/2006/main">
  <p:tag name="HTML_SHAPEINFO" val="&lt;SlideThumbPath val=&quot;SlideTemp.PNG&quot;/&gt;"/>
</p:tagLst>
</file>

<file path=ppt/tags/tag73.xml><?xml version="1.0" encoding="utf-8"?>
<p:tagLst xmlns:p="http://schemas.openxmlformats.org/presentationml/2006/main">
  <p:tag name="PRESENTER_SHAPEINFO" val="&lt;ThreeDShapeInfo&gt;&lt;uuid val=&quot;{417af3ce-a425-46f8-b736-8fafa49d9b3a}&quot; /&gt;&lt;isInvalidForFieldText val=&quot;0&quot; /&gt;&lt;Image&gt;&lt;filename val=&quot;E:\breeze\content\4956940273\5049135650-1\input\breezo\data\asimages\{417af3ce-a425-46f8-b736-8fafa49d9b3a}.png&quot; /&gt;&lt;left val=&quot;21&quot; /&gt;&lt;top val=&quot;161&quot; /&gt;&lt;width val=&quot;744&quot; /&gt;&lt;height val=&quot;457&quot; /&gt;&lt;hasText val=&quot;1&quot; /&gt;&lt;/Image&gt;&lt;/ThreeDShapeInfo&gt;"/>
</p:tagLst>
</file>

<file path=ppt/tags/tag74.xml><?xml version="1.0" encoding="utf-8"?>
<p:tagLst xmlns:p="http://schemas.openxmlformats.org/presentationml/2006/main">
  <p:tag name="PRESENTER_SHAPEINFO" val="&lt;ThreeDShapeInfo&gt;&lt;uuid val=&quot;{28b5e16a-7f8c-495b-8b54-568d8f2fe852}&quot; /&gt;&lt;isInvalidForFieldText val=&quot;0&quot; /&gt;&lt;Image&gt;&lt;filename val=&quot;E:\breeze\content\4956940273\5049135650-1\input\breezo\data\asimages\{28b5e16a-7f8c-495b-8b54-568d8f2fe852}.png&quot; /&gt;&lt;left val=&quot;89&quot; /&gt;&lt;top val=&quot;48&quot; /&gt;&lt;width val=&quot;640&quot; /&gt;&lt;height val=&quot;57&quot; /&gt;&lt;hasText val=&quot;1&quot; /&gt;&lt;/Image&gt;&lt;/ThreeDShapeInfo&gt;"/>
  <p:tag name="PRESENTER_SHAPETEXTINFO" val="&lt;ShapeTextInfo&gt;&lt;TableIndex row=&quot;-1&quot; col=&quot;-1&quot;&gt;&lt;linesCount val=&quot;1&quot; /&gt;&lt;lineCharCount val=&quot;118&quot; /&gt;&lt;/TableIndex&gt;&lt;/ShapeTextInfo&gt;"/>
</p:tagLst>
</file>

<file path=ppt/tags/tag75.xml><?xml version="1.0" encoding="utf-8"?>
<p:tagLst xmlns:p="http://schemas.openxmlformats.org/presentationml/2006/main">
  <p:tag name="PRESENTER_SHAPEINFO" val="&lt;ThreeDShapeInfo&gt;&lt;uuid val=&quot;{847af47e-6ee0-4e04-9690-18686a72d67a}&quot; /&gt;&lt;isInvalidForFieldText val=&quot;0&quot; /&gt;&lt;Image&gt;&lt;filename val=&quot;E:\breeze\content\4956940273\5049135650-1\input\breezo\data\asimages\{847af47e-6ee0-4e04-9690-18686a72d67a}.png&quot; /&gt;&lt;left val=&quot;826&quot; /&gt;&lt;top val=&quot;538&quot; /&gt;&lt;width val=&quot;385&quot; /&gt;&lt;height val=&quot;81&quot; /&gt;&lt;hasText val=&quot;1&quot; /&gt;&lt;/Image&gt;&lt;/ThreeDShapeInfo&gt;"/>
  <p:tag name="PRESENTER_SHAPETEXTINFO" val="&lt;ShapeTextInfo&gt;&lt;TableIndex row=&quot;-1&quot; col=&quot;-1&quot;&gt;&lt;linesCount val=&quot;2&quot; /&gt;&lt;lineCharCount val=&quot;1&quot; /&gt;&lt;lineCharCount val=&quot;123&quot; /&gt;&lt;/TableIndex&gt;&lt;/ShapeTextInfo&gt;"/>
</p:tagLst>
</file>

<file path=ppt/tags/tag76.xml><?xml version="1.0" encoding="utf-8"?>
<p:tagLst xmlns:p="http://schemas.openxmlformats.org/presentationml/2006/main">
  <p:tag name="PRESENTER_SHAPEINFO" val="&lt;ThreeDShapeInfo&gt;&lt;uuid val=&quot;{923da68e-5041-4dd4-81db-0af7889d3ae3}&quot; /&gt;&lt;isInvalidForFieldText val=&quot;0&quot; /&gt;&lt;Image&gt;&lt;filename val=&quot;E:\breeze\content\4956940273\5049135650-1\input\breezo\data\asimages\{923da68e-5041-4dd4-81db-0af7889d3ae3}.png&quot; /&gt;&lt;left val=&quot;808&quot; /&gt;&lt;top val=&quot;224&quot; /&gt;&lt;width val=&quot;388&quot; /&gt;&lt;height val=&quot;135&quot; /&gt;&lt;hasText val=&quot;1&quot; /&gt;&lt;/Image&gt;&lt;/ThreeDShapeInfo&gt;"/>
  <p:tag name="PRESENTER_SHAPETEXTINFO" val="&lt;ShapeTextInfo&gt;&lt;TableIndex row=&quot;-1&quot; col=&quot;-1&quot;&gt;&lt;linesCount val=&quot;4&quot; /&gt;&lt;lineCharCount val=&quot;28&quot; /&gt;&lt;lineCharCount val=&quot;1&quot; /&gt;&lt;lineCharCount val=&quot;52&quot; /&gt;&lt;lineCharCount val=&quot;26&quot; /&gt;&lt;/TableIndex&gt;&lt;/ShapeTextInfo&gt;"/>
</p:tagLst>
</file>

<file path=ppt/tags/tag77.xml><?xml version="1.0" encoding="utf-8"?>
<p:tagLst xmlns:p="http://schemas.openxmlformats.org/presentationml/2006/main">
  <p:tag name="PRESENTER_SHAPEINFO" val="&lt;ThreeDShapeInfo&gt;&lt;uuid val=&quot;{7412d9c9-7aeb-49f8-8875-be1ace29c88f}&quot; /&gt;&lt;isInvalidForFieldText val=&quot;0&quot; /&gt;&lt;Image&gt;&lt;filename val=&quot;E:\breeze\content\4956940273\5049135650-1\input\breezo\data\asimages\{7412d9c9-7aeb-49f8-8875-be1ace29c88f}.png&quot; /&gt;&lt;left val=&quot;814&quot; /&gt;&lt;top val=&quot;444&quot; /&gt;&lt;width val=&quot;150&quot; /&gt;&lt;height val=&quot;75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78.xml><?xml version="1.0" encoding="utf-8"?>
<p:tagLst xmlns:p="http://schemas.openxmlformats.org/presentationml/2006/main">
  <p:tag name="PRESENTER_SHAPEINFO" val="&lt;ThreeDShapeInfo&gt;&lt;uuid val=&quot;{c79887bb-aaaf-4e7d-9d9a-c9dd78c8df80}&quot; /&gt;&lt;isInvalidForFieldText val=&quot;0&quot; /&gt;&lt;Image&gt;&lt;filename val=&quot;E:\breeze\content\4956940273\5049135650-1\input\breezo\data\asimages\{c79887bb-aaaf-4e7d-9d9a-c9dd78c8df80}.png&quot; /&gt;&lt;left val=&quot;848&quot; /&gt;&lt;top val=&quot;458&quot; /&gt;&lt;width val=&quot;75&quot; /&gt;&lt;height val=&quot;19&quot; /&gt;&lt;hasText val=&quot;1&quot; /&gt;&lt;/Image&gt;&lt;/ThreeDShapeInfo&gt;"/>
  <p:tag name="PRESENTER_SHAPETEXTINFO" val="&lt;ShapeTextInfo&gt;&lt;TableIndex row=&quot;-1&quot; col=&quot;-1&quot;&gt;&lt;linesCount val=&quot;1&quot; /&gt;&lt;lineCharCount val=&quot;8&quot; /&gt;&lt;/TableIndex&gt;&lt;/ShapeTextInfo&gt;"/>
</p:tagLst>
</file>

<file path=ppt/tags/tag79.xml><?xml version="1.0" encoding="utf-8"?>
<p:tagLst xmlns:p="http://schemas.openxmlformats.org/presentationml/2006/main">
  <p:tag name="PRESENTER_SHAPEINFO" val="&lt;ThreeDShapeInfo&gt;&lt;uuid val=&quot;{1ffd6e5e-c7c5-41fa-a1d0-4681ab47bbba}&quot; /&gt;&lt;isInvalidForFieldText val=&quot;0&quot; /&gt;&lt;Image&gt;&lt;filename val=&quot;E:\breeze\content\4956940273\5049135650-1\input\breezo\data\asimages\{1ffd6e5e-c7c5-41fa-a1d0-4681ab47bbba}.png&quot; /&gt;&lt;left val=&quot;1121&quot; /&gt;&lt;top val=&quot;71&quot; /&gt;&lt;width val=&quot;20&quot; /&gt;&lt;height val=&quot;29&quot; /&gt;&lt;hasText val=&quot;1&quot; /&gt;&lt;/Image&gt;&lt;/ThreeDShapeInfo&gt;"/>
  <p:tag name="PRESENTER_SHAPETEXTINFO" val="&lt;ShapeTextInfo&gt;&lt;TableIndex row=&quot;-1&quot; col=&quot;-1&quot;&gt;&lt;linesCount val=&quot;1&quot; /&gt;&lt;lineCharCount val=&quot;1&quot; /&gt;&lt;/TableIndex&gt;&lt;/ShapeTextInfo&gt;"/>
</p:tagLst>
</file>

<file path=ppt/tags/tag8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10&quot; /&gt;&lt;/TableIndex&gt;&lt;/ShapeTextInfo&gt;"/>
</p:tagLst>
</file>

<file path=ppt/tags/tag80.xml><?xml version="1.0" encoding="utf-8"?>
<p:tagLst xmlns:p="http://schemas.openxmlformats.org/presentationml/2006/main">
  <p:tag name="HTML_SHAPEINFO" val="&lt;SlideThumbPath val=&quot;SlideTemp.PNG&quot;/&gt;"/>
</p:tagLst>
</file>

<file path=ppt/tags/tag81.xml><?xml version="1.0" encoding="utf-8"?>
<p:tagLst xmlns:p="http://schemas.openxmlformats.org/presentationml/2006/main">
  <p:tag name="PRESENTER_SHAPEINFO" val="&lt;ThreeDShapeInfo&gt;&lt;uuid val=&quot;{2e7895d8-bc4d-45b4-b854-3056188a3e3f}&quot; /&gt;&lt;isInvalidForFieldText val=&quot;0&quot; /&gt;&lt;Image&gt;&lt;filename val=&quot;E:\breeze\content\4956940273\5049135650-1\input\breezo\data\asimages\{2e7895d8-bc4d-45b4-b854-3056188a3e3f}.png&quot; /&gt;&lt;left val=&quot;48&quot; /&gt;&lt;top val=&quot;28&quot; /&gt;&lt;width val=&quot;326&quot; /&gt;&lt;height val=&quot;25&quot; /&gt;&lt;hasText val=&quot;1&quot; /&gt;&lt;/Image&gt;&lt;/ThreeDShapeInfo&gt;"/>
  <p:tag name="PRESENTER_SHAPETEXTINFO" val="&lt;ShapeTextInfo&gt;&lt;TableIndex row=&quot;-1&quot; col=&quot;-1&quot;&gt;&lt;linesCount val=&quot;1&quot; /&gt;&lt;lineCharCount val=&quot;25&quot; /&gt;&lt;/TableIndex&gt;&lt;/ShapeTextInfo&gt;"/>
</p:tagLst>
</file>

<file path=ppt/tags/tag82.xml><?xml version="1.0" encoding="utf-8"?>
<p:tagLst xmlns:p="http://schemas.openxmlformats.org/presentationml/2006/main">
  <p:tag name="PRESENTER_SHAPEINFO" val="&lt;ThreeDShapeInfo&gt;&lt;uuid val=&quot;{482f065c-c705-4f37-9dd0-1bab85b30a94}&quot; /&gt;&lt;isInvalidForFieldText val=&quot;0&quot; /&gt;&lt;Image&gt;&lt;filename val=&quot;E:\breeze\content\4956940273\5049135650-1\input\breezo\data\asimages\{482f065c-c705-4f37-9dd0-1bab85b30a94}.png&quot; /&gt;&lt;left val=&quot;62&quot; /&gt;&lt;top val=&quot;94&quot; /&gt;&lt;width val=&quot;774&quot; /&gt;&lt;height val=&quot;27&quot; /&gt;&lt;hasText val=&quot;1&quot; /&gt;&lt;/Image&gt;&lt;/ThreeDShapeInfo&gt;"/>
  <p:tag name="PRESENTER_SHAPETEXTINFO" val="&lt;ShapeTextInfo&gt;&lt;TableIndex row=&quot;-1&quot; col=&quot;-1&quot;&gt;&lt;linesCount val=&quot;1&quot; /&gt;&lt;lineCharCount val=&quot;1&quot; /&gt;&lt;/TableIndex&gt;&lt;/ShapeTextInfo&gt;"/>
</p:tagLst>
</file>

<file path=ppt/tags/tag83.xml><?xml version="1.0" encoding="utf-8"?>
<p:tagLst xmlns:p="http://schemas.openxmlformats.org/presentationml/2006/main">
  <p:tag name="PRESENTER_SHAPEINFO" val="&lt;ThreeDShapeInfo&gt;&lt;uuid val=&quot;{bdee203b-a368-4485-9377-391e3b3f1190}&quot; /&gt;&lt;isInvalidForFieldText val=&quot;0&quot; /&gt;&lt;Image&gt;&lt;filename val=&quot;E:\breeze\content\4956940273\5049135650-1\input\breezo\data\asimages\{bdee203b-a368-4485-9377-391e3b3f1190}.png&quot; /&gt;&lt;left val=&quot;463&quot; /&gt;&lt;top val=&quot;182&quot; /&gt;&lt;width val=&quot;317&quot; /&gt;&lt;height val=&quot;53&quot; /&gt;&lt;hasText val=&quot;1&quot; /&gt;&lt;/Image&gt;&lt;/ThreeDShapeInfo&gt;"/>
  <p:tag name="PRESENTER_SHAPETEXTINFO" val="&lt;ShapeTextInfo&gt;&lt;TableIndex row=&quot;-1&quot; col=&quot;-1&quot;&gt;&lt;linesCount val=&quot;2&quot; /&gt;&lt;lineCharCount val=&quot;24&quot; /&gt;&lt;lineCharCount val=&quot;33&quot; /&gt;&lt;/TableIndex&gt;&lt;/ShapeTextInfo&gt;"/>
</p:tagLst>
</file>

<file path=ppt/tags/tag84.xml><?xml version="1.0" encoding="utf-8"?>
<p:tagLst xmlns:p="http://schemas.openxmlformats.org/presentationml/2006/main">
  <p:tag name="PRESENTER_SHAPEINFO" val="&lt;ThreeDShapeInfo&gt;&lt;uuid val=&quot;{9aaf65ab-792c-4419-90db-16f55ebc17c9}&quot; /&gt;&lt;isInvalidForFieldText val=&quot;0&quot; /&gt;&lt;Image&gt;&lt;filename val=&quot;E:\breeze\content\4956940273\5049135650-1\input\breezo\data\asimages\{9aaf65ab-792c-4419-90db-16f55ebc17c9}.png&quot; /&gt;&lt;left val=&quot;60&quot; /&gt;&lt;top val=&quot;194&quot; /&gt;&lt;width val=&quot;147&quot; /&gt;&lt;height val=&quot;20&quot; /&gt;&lt;hasText val=&quot;1&quot; /&gt;&lt;/Image&gt;&lt;/ThreeDShapeInfo&gt;"/>
  <p:tag name="PRESENTER_SHAPETEXTINFO" val="&lt;ShapeTextInfo&gt;&lt;TableIndex row=&quot;-1&quot; col=&quot;-1&quot;&gt;&lt;linesCount val=&quot;1&quot; /&gt;&lt;lineCharCount val=&quot;14&quot; /&gt;&lt;/TableIndex&gt;&lt;/ShapeTextInfo&gt;"/>
</p:tagLst>
</file>

<file path=ppt/tags/tag85.xml><?xml version="1.0" encoding="utf-8"?>
<p:tagLst xmlns:p="http://schemas.openxmlformats.org/presentationml/2006/main">
  <p:tag name="PRESENTER_SHAPEINFO" val="&lt;ThreeDShapeInfo&gt;&lt;uuid val=&quot;{c44e71c6-3c78-47ef-b2c4-786442f7bd4e}&quot; /&gt;&lt;isInvalidForFieldText val=&quot;0&quot; /&gt;&lt;Image&gt;&lt;filename val=&quot;E:\breeze\content\4956940273\5049135650-1\input\breezo\data\asimages\{c44e71c6-3c78-47ef-b2c4-786442f7bd4e}.png&quot; /&gt;&lt;left val=&quot;56&quot; /&gt;&lt;top val=&quot;350&quot; /&gt;&lt;width val=&quot;395&quot; /&gt;&lt;height val=&quot;25&quot; /&gt;&lt;hasText val=&quot;1&quot; /&gt;&lt;/Image&gt;&lt;/ThreeDShapeInfo&gt;"/>
  <p:tag name="PRESENTER_SHAPETEXTINFO" val="&lt;ShapeTextInfo&gt;&lt;TableIndex row=&quot;-1&quot; col=&quot;-1&quot;&gt;&lt;linesCount val=&quot;1&quot; /&gt;&lt;lineCharCount val=&quot;41&quot; /&gt;&lt;/TableIndex&gt;&lt;/ShapeTextInfo&gt;"/>
</p:tagLst>
</file>

<file path=ppt/tags/tag86.xml><?xml version="1.0" encoding="utf-8"?>
<p:tagLst xmlns:p="http://schemas.openxmlformats.org/presentationml/2006/main">
  <p:tag name="PRESENTER_SHAPEINFO" val="&lt;ThreeDShapeInfo&gt;&lt;uuid val=&quot;{250a2255-f55a-40c2-ae43-c44972b0ec78}&quot; /&gt;&lt;isInvalidForFieldText val=&quot;0&quot; /&gt;&lt;Image&gt;&lt;filename val=&quot;E:\breeze\content\4956940273\5049135650-1\input\breezo\data\asimages\{250a2255-f55a-40c2-ae43-c44972b0ec78}.png&quot; /&gt;&lt;left val=&quot;428&quot; /&gt;&lt;top val=&quot;168&quot; /&gt;&lt;width val=&quot;36&quot; /&gt;&lt;height val=&quot;78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87.xml><?xml version="1.0" encoding="utf-8"?>
<p:tagLst xmlns:p="http://schemas.openxmlformats.org/presentationml/2006/main">
  <p:tag name="PRESENTER_SHAPEINFO" val="&lt;ThreeDShapeInfo&gt;&lt;uuid val=&quot;{3d8de288-c1bd-4596-ab1a-d3caace8c1bd}&quot; /&gt;&lt;isInvalidForFieldText val=&quot;0&quot; /&gt;&lt;Image&gt;&lt;filename val=&quot;E:\breeze\content\4956940273\5049135650-1\input\breezo\data\asimages\{3d8de288-c1bd-4596-ab1a-d3caace8c1bd}.png&quot; /&gt;&lt;left val=&quot;237&quot; /&gt;&lt;top val=&quot;196&quot; /&gt;&lt;width val=&quot;200&quot; /&gt;&lt;height val=&quot;23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88.xml><?xml version="1.0" encoding="utf-8"?>
<p:tagLst xmlns:p="http://schemas.openxmlformats.org/presentationml/2006/main">
  <p:tag name="PRESENTER_SHAPEINFO" val="&lt;ThreeDShapeInfo&gt;&lt;uuid val=&quot;{e2bd3dcc-f22f-400b-b031-a6bc3a67e78d}&quot; /&gt;&lt;isInvalidForFieldText val=&quot;0&quot; /&gt;&lt;Image&gt;&lt;filename val=&quot;E:\breeze\content\4956940273\5049135650-1\input\breezo\data\asimages\{e2bd3dcc-f22f-400b-b031-a6bc3a67e78d}.png&quot; /&gt;&lt;left val=&quot;484&quot; /&gt;&lt;top val=&quot;307&quot; /&gt;&lt;width val=&quot;64&quot; /&gt;&lt;height val=&quot;19&quot; /&gt;&lt;hasText val=&quot;1&quot; /&gt;&lt;/Image&gt;&lt;/ThreeDShapeInfo&gt;"/>
  <p:tag name="PRESENTER_SHAPETEXTINFO" val="&lt;ShapeTextInfo&gt;&lt;TableIndex row=&quot;-1&quot; col=&quot;-1&quot;&gt;&lt;linesCount val=&quot;1&quot; /&gt;&lt;lineCharCount val=&quot;6&quot; /&gt;&lt;/TableIndex&gt;&lt;/ShapeTextInfo&gt;"/>
</p:tagLst>
</file>

<file path=ppt/tags/tag89.xml><?xml version="1.0" encoding="utf-8"?>
<p:tagLst xmlns:p="http://schemas.openxmlformats.org/presentationml/2006/main">
  <p:tag name="PRESENTER_SHAPEINFO" val="&lt;ThreeDShapeInfo&gt;&lt;uuid val=&quot;{b8a9300e-e453-40aa-8aa0-86e6214b9473}&quot; /&gt;&lt;isInvalidForFieldText val=&quot;0&quot; /&gt;&lt;Image&gt;&lt;filename val=&quot;E:\breeze\content\4956940273\5049135650-1\input\breezo\data\asimages\{b8a9300e-e453-40aa-8aa0-86e6214b9473}.png&quot; /&gt;&lt;left val=&quot;612&quot; /&gt;&lt;top val=&quot;308&quot; /&gt;&lt;width val=&quot;127&quot; /&gt;&lt;height val=&quot;19&quot; /&gt;&lt;hasText val=&quot;1&quot; /&gt;&lt;/Image&gt;&lt;/ThreeDShapeInfo&gt;"/>
  <p:tag name="PRESENTER_SHAPETEXTINFO" val="&lt;ShapeTextInfo&gt;&lt;TableIndex row=&quot;-1&quot; col=&quot;-1&quot;&gt;&lt;linesCount val=&quot;1&quot; /&gt;&lt;lineCharCount val=&quot;14&quot; /&gt;&lt;/TableIndex&gt;&lt;/ShapeTextInfo&gt;"/>
</p:tagLst>
</file>

<file path=ppt/tags/tag9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90.xml><?xml version="1.0" encoding="utf-8"?>
<p:tagLst xmlns:p="http://schemas.openxmlformats.org/presentationml/2006/main">
  <p:tag name="PRESENTER_SHAPEINFO" val="&lt;ThreeDShapeInfo&gt;&lt;uuid val=&quot;{c34f97f6-3733-47d9-a3fa-456d800fc622}&quot; /&gt;&lt;isInvalidForFieldText val=&quot;0&quot; /&gt;&lt;Image&gt;&lt;filename val=&quot;E:\breeze\content\4956940273\5049135650-1\input\breezo\data\asimages\{c34f97f6-3733-47d9-a3fa-456d800fc622}.png&quot; /&gt;&lt;left val=&quot;615&quot; /&gt;&lt;top val=&quot;346&quot; /&gt;&lt;width val=&quot;123&quot; /&gt;&lt;height val=&quot;19&quot; /&gt;&lt;hasText val=&quot;1&quot; /&gt;&lt;/Image&gt;&lt;/ThreeDShapeInfo&gt;"/>
  <p:tag name="PRESENTER_SHAPETEXTINFO" val="&lt;ShapeTextInfo&gt;&lt;TableIndex row=&quot;-1&quot; col=&quot;-1&quot;&gt;&lt;linesCount val=&quot;1&quot; /&gt;&lt;lineCharCount val=&quot;14&quot; /&gt;&lt;/TableIndex&gt;&lt;/ShapeTextInfo&gt;"/>
</p:tagLst>
</file>

<file path=ppt/tags/tag91.xml><?xml version="1.0" encoding="utf-8"?>
<p:tagLst xmlns:p="http://schemas.openxmlformats.org/presentationml/2006/main">
  <p:tag name="PRESENTER_SHAPEINFO" val="&lt;ThreeDShapeInfo&gt;&lt;uuid val=&quot;{ea3a3146-c3e7-49e2-ab7a-748fd856e0ce}&quot; /&gt;&lt;isInvalidForFieldText val=&quot;0&quot; /&gt;&lt;Image&gt;&lt;filename val=&quot;E:\breeze\content\4956940273\5049135650-1\input\breezo\data\asimages\{ea3a3146-c3e7-49e2-ab7a-748fd856e0ce}.png&quot; /&gt;&lt;left val=&quot;484&quot; /&gt;&lt;top val=&quot;400&quot; /&gt;&lt;width val=&quot;231&quot; /&gt;&lt;height val=&quot;23&quot; /&gt;&lt;hasText val=&quot;1&quot; /&gt;&lt;/Image&gt;&lt;/ThreeDShapeInfo&gt;"/>
  <p:tag name="PRESENTER_SHAPETEXTINFO" val="&lt;ShapeTextInfo&gt;&lt;TableIndex row=&quot;-1&quot; col=&quot;-1&quot;&gt;&lt;linesCount val=&quot;1&quot; /&gt;&lt;lineCharCount val=&quot;25&quot; /&gt;&lt;/TableIndex&gt;&lt;/ShapeTextInfo&gt;"/>
</p:tagLst>
</file>

<file path=ppt/tags/tag92.xml><?xml version="1.0" encoding="utf-8"?>
<p:tagLst xmlns:p="http://schemas.openxmlformats.org/presentationml/2006/main">
  <p:tag name="PRESENTER_SHAPEINFO" val="&lt;ThreeDShapeInfo&gt;&lt;uuid val=&quot;{c06a0ac7-b867-443c-9a14-08f0000f029a}&quot; /&gt;&lt;isInvalidForFieldText val=&quot;0&quot; /&gt;&lt;Image&gt;&lt;filename val=&quot;E:\breeze\content\4956940273\5049135650-1\input\breezo\data\asimages\{c06a0ac7-b867-443c-9a14-08f0000f029a}.png&quot; /&gt;&lt;left val=&quot;446&quot; /&gt;&lt;top val=&quot;296&quot; /&gt;&lt;width val=&quot;40&quot; /&gt;&lt;height val=&quot;149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93.xml><?xml version="1.0" encoding="utf-8"?>
<p:tagLst xmlns:p="http://schemas.openxmlformats.org/presentationml/2006/main">
  <p:tag name="PRESENTER_SHAPEINFO" val="&lt;ThreeDShapeInfo&gt;&lt;uuid val=&quot;{81ad46dc-823b-459d-b8a6-ac1cf541e466}&quot; /&gt;&lt;isInvalidForFieldText val=&quot;0&quot; /&gt;&lt;Image&gt;&lt;filename val=&quot;E:\breeze\content\4956940273\5049135650-1\input\breezo\data\asimages\{81ad46dc-823b-459d-b8a6-ac1cf541e466}.png&quot; /&gt;&lt;left val=&quot;71&quot; /&gt;&lt;top val=&quot;495&quot; /&gt;&lt;width val=&quot;728&quot; /&gt;&lt;height val=&quot;153&quot; /&gt;&lt;hasText val=&quot;1&quot; /&gt;&lt;/Image&gt;&lt;/ThreeDShapeInfo&gt;"/>
  <p:tag name="PRESENTER_SHAPETEXTINFO" val="&lt;ShapeTextInfo&gt;&lt;TableIndex row=&quot;-1&quot; col=&quot;-1&quot;&gt;&lt;linesCount val=&quot;4&quot; /&gt;&lt;lineCharCount val=&quot;54&quot; /&gt;&lt;lineCharCount val=&quot;33&quot; /&gt;&lt;lineCharCount val=&quot;72&quot; /&gt;&lt;lineCharCount val=&quot;42&quot; /&gt;&lt;/TableIndex&gt;&lt;/ShapeTextInfo&gt;"/>
</p:tagLst>
</file>

<file path=ppt/tags/tag94.xml><?xml version="1.0" encoding="utf-8"?>
<p:tagLst xmlns:p="http://schemas.openxmlformats.org/presentationml/2006/main">
  <p:tag name="PRESENTER_SHAPEINFO" val="&lt;ThreeDShapeInfo&gt;&lt;uuid val=&quot;{3a03374c-71bc-4498-83fe-d1200e2e0b8c}&quot; /&gt;&lt;isInvalidForFieldText val=&quot;0&quot; /&gt;&lt;Image&gt;&lt;filename val=&quot;E:\breeze\content\4956940273\5049135650-1\input\breezo\data\asimages\{3a03374c-71bc-4498-83fe-d1200e2e0b8c}.png&quot; /&gt;&lt;left val=&quot;1121&quot; /&gt;&lt;top val=&quot;71&quot; /&gt;&lt;width val=&quot;19&quot; /&gt;&lt;height val=&quot;29&quot; /&gt;&lt;hasText val=&quot;1&quot; /&gt;&lt;/Image&gt;&lt;/ThreeDShapeInfo&gt;"/>
  <p:tag name="PRESENTER_SHAPETEXTINFO" val="&lt;ShapeTextInfo&gt;&lt;TableIndex row=&quot;-1&quot; col=&quot;-1&quot;&gt;&lt;linesCount val=&quot;1&quot; /&gt;&lt;lineCharCount val=&quot;1&quot; /&gt;&lt;/TableIndex&gt;&lt;/ShapeTextInfo&gt;"/>
</p:tagLst>
</file>

<file path=ppt/tags/tag95.xml><?xml version="1.0" encoding="utf-8"?>
<p:tagLst xmlns:p="http://schemas.openxmlformats.org/presentationml/2006/main">
  <p:tag name="PRESENTER_SHAPEINFO" val="&lt;ThreeDShapeInfo&gt;&lt;uuid val=&quot;{6ad9e77f-67e3-44d5-afa6-56bb243129f7}&quot; /&gt;&lt;isInvalidForFieldText val=&quot;0&quot; /&gt;&lt;Image&gt;&lt;filename val=&quot;E:\breeze\content\4956940273\5049135650-1\input\breezo\data\asimages\{6ad9e77f-67e3-44d5-afa6-56bb243129f7}.png&quot; /&gt;&lt;left val=&quot;814&quot; /&gt;&lt;top val=&quot;130&quot; /&gt;&lt;width val=&quot;403&quot; /&gt;&lt;height val=&quot;275&quot; /&gt;&lt;hasText val=&quot;1&quot; /&gt;&lt;/Image&gt;&lt;/ThreeDShapeInfo&gt;"/>
</p:tagLst>
</file>

<file path=ppt/tags/tag96.xml><?xml version="1.0" encoding="utf-8"?>
<p:tagLst xmlns:p="http://schemas.openxmlformats.org/presentationml/2006/main">
  <p:tag name="PRESENTER_SHAPEINFO" val="&lt;ThreeDShapeInfo&gt;&lt;uuid val=&quot;{a5c48e35-8ff8-411f-81ee-39fface9ad26}&quot; /&gt;&lt;isInvalidForFieldText val=&quot;0&quot; /&gt;&lt;Image&gt;&lt;filename val=&quot;E:\breeze\content\4956940273\5049135650-1\input\breezo\data\asimages\{a5c48e35-8ff8-411f-81ee-39fface9ad26}.png&quot; /&gt;&lt;left val=&quot;816&quot; /&gt;&lt;top val=&quot;422&quot; /&gt;&lt;width val=&quot;399&quot; /&gt;&lt;height val=&quot;237&quot; /&gt;&lt;hasText val=&quot;1&quot; /&gt;&lt;/Image&gt;&lt;/ThreeDShapeInfo&gt;"/>
</p:tagLst>
</file>

<file path=ppt/tags/tag97.xml><?xml version="1.0" encoding="utf-8"?>
<p:tagLst xmlns:p="http://schemas.openxmlformats.org/presentationml/2006/main">
  <p:tag name="HTML_SHAPEINFO" val="&lt;SlideThumbPath val=&quot;SlideTemp.PNG&quot;/&gt;"/>
</p:tagLst>
</file>

<file path=ppt/tags/tag98.xml><?xml version="1.0" encoding="utf-8"?>
<p:tagLst xmlns:p="http://schemas.openxmlformats.org/presentationml/2006/main">
  <p:tag name="PRESENTER_SHAPEINFO" val="&lt;ThreeDShapeInfo&gt;&lt;uuid val=&quot;{cb4853de-f57b-4263-9495-353c755dabcb}&quot; /&gt;&lt;isInvalidForFieldText val=&quot;0&quot; /&gt;&lt;Image&gt;&lt;filename val=&quot;E:\breeze\content\4956940273\5049135650-1\input\breezo\data\asimages\{cb4853de-f57b-4263-9495-353c755dabcb}.png&quot; /&gt;&lt;left val=&quot;1121&quot; /&gt;&lt;top val=&quot;71&quot; /&gt;&lt;width val=&quot;19&quot; /&gt;&lt;height val=&quot;29&quot; /&gt;&lt;hasText val=&quot;1&quot; /&gt;&lt;/Image&gt;&lt;/ThreeDShapeInfo&gt;"/>
  <p:tag name="PRESENTER_SHAPETEXTINFO" val="&lt;ShapeTextInfo&gt;&lt;TableIndex row=&quot;-1&quot; col=&quot;-1&quot;&gt;&lt;linesCount val=&quot;1&quot; /&gt;&lt;lineCharCount val=&quot;1&quot; /&gt;&lt;/TableIndex&gt;&lt;/ShapeTextInfo&gt;"/>
</p:tagLst>
</file>

<file path=ppt/tags/tag99.xml><?xml version="1.0" encoding="utf-8"?>
<p:tagLst xmlns:p="http://schemas.openxmlformats.org/presentationml/2006/main">
  <p:tag name="PRESENTER_SHAPEINFO" val="&lt;ThreeDShapeInfo&gt;&lt;uuid val=&quot;{9c781f02-00e8-4ba3-a90f-760c175d4fcc}&quot; /&gt;&lt;isInvalidForFieldText val=&quot;0&quot; /&gt;&lt;Image&gt;&lt;filename val=&quot;E:\breeze\content\4956940273\5049135650-1\input\breezo\data\asimages\{9c781f02-00e8-4ba3-a90f-760c175d4fcc}.png&quot; /&gt;&lt;left val=&quot;738&quot; /&gt;&lt;top val=&quot;6&quot; /&gt;&lt;width val=&quot;535&quot; /&gt;&lt;height val=&quot;239&quot; /&gt;&lt;hasText val=&quot;1&quot; /&gt;&lt;/Image&gt;&lt;/ThreeDShapeInfo&gt;"/>
</p:tagLst>
</file>

<file path=ppt/theme/_rels/theme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.jpeg" /></Relationships>
</file>

<file path=ppt/theme/theme1.xml><?xml version="1.0" encoding="utf-8"?>
<a:theme xmlns:r="http://schemas.openxmlformats.org/officeDocument/2006/relationships" xmlns:a="http://schemas.openxmlformats.org/drawingml/2006/main" name="Ion">
  <a:themeElements>
    <a:clrScheme name="Custom 29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EF772D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Arial"/>
        <a:cs typeface="Arial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Arial"/>
        <a:cs typeface="Arial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>
            <a:fillRect/>
          </a:stretch>
        </a:blipFill>
      </a:bgFillStyleLst>
    </a:fmtScheme>
  </a:themeElements>
  <a:objectDefaults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Template>Ion</Template>
  <Company/>
  <PresentationFormat>Widescreen</PresentationFormat>
  <Paragraphs>127</Paragraphs>
  <Slides>15</Slides>
  <Notes>2</Notes>
  <TotalTime>805</TotalTime>
  <HiddenSlides>0</HiddenSlides>
  <MMClips>0</MMClips>
  <ScaleCrop>0</ScaleCrop>
  <HeadingPairs>
    <vt:vector baseType="variant" size="6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baseType="lpstr" size="25">
      <vt:lpstr>Arial</vt:lpstr>
      <vt:lpstr>Century Gothic</vt:lpstr>
      <vt:lpstr>Wingdings 3</vt:lpstr>
      <vt:lpstr>Calibri Light</vt:lpstr>
      <vt:lpstr>Calibri</vt:lpstr>
      <vt:lpstr>Times New Roman</vt:lpstr>
      <vt:lpstr>Wingdings</vt:lpstr>
      <vt:lpstr>Symbol</vt:lpstr>
      <vt:lpstr>0 Zar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NGO in the mentioned flood</vt:lpstr>
      <vt:lpstr>NGO in the mentioned flood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20.0100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PowerPoint Presentation</dc:title>
  <dc:creator>Windows User</dc:creator>
  <cp:lastModifiedBy>Arman</cp:lastModifiedBy>
  <cp:revision>74</cp:revision>
  <dcterms:created xsi:type="dcterms:W3CDTF">2020-10-26T18:51:20Z</dcterms:created>
  <dcterms:modified xsi:type="dcterms:W3CDTF">2020-10-27T08:55:33Z</dcterms:modified>
</cp:coreProperties>
</file>