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notesMasterIdLst>
    <p:notesMasterId r:id="rId2"/>
  </p:notesMasterIdLst>
  <p:handoutMasterIdLst>
    <p:handoutMasterId r:id="rId3"/>
  </p:handoutMasterIdLst>
  <p:sldIdLst>
    <p:sldId id="267" r:id="rId4"/>
    <p:sldId id="270" r:id="rId5"/>
    <p:sldId id="271" r:id="rId6"/>
    <p:sldId id="272" r:id="rId7"/>
    <p:sldId id="273" r:id="rId8"/>
    <p:sldId id="274" r:id="rId9"/>
    <p:sldId id="275" r:id="rId10"/>
    <p:sldId id="276" r:id="rId11"/>
    <p:sldId id="277" r:id="rId12"/>
    <p:sldId id="278" r:id="rId13"/>
  </p:sldIdLst>
  <p:sldSz cx="9144000" cy="6858000" type="screen4x3"/>
  <p:notesSz cx="6858000" cy="9144000"/>
  <p:custDataLst>
    <p:tags r:id="rId1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orient="horz" pos="1847">
          <p15:clr>
            <a:srgbClr val="A4A3A4"/>
          </p15:clr>
        </p15:guide>
        <p15:guide id="3" orient="horz" pos="657">
          <p15:clr>
            <a:srgbClr val="A4A3A4"/>
          </p15:clr>
        </p15:guide>
        <p15:guide id="4" orient="horz" pos="4032">
          <p15:clr>
            <a:srgbClr val="A4A3A4"/>
          </p15:clr>
        </p15:guide>
        <p15:guide id="5" orient="horz" pos="934">
          <p15:clr>
            <a:srgbClr val="A4A3A4"/>
          </p15:clr>
        </p15:guide>
        <p15:guide id="6" orient="horz" pos="3749">
          <p15:clr>
            <a:srgbClr val="A4A3A4"/>
          </p15:clr>
        </p15:guide>
        <p15:guide id="7" orient="horz" pos="1075">
          <p15:clr>
            <a:srgbClr val="A4A3A4"/>
          </p15:clr>
        </p15:guide>
        <p15:guide id="8" orient="horz" pos="1203">
          <p15:clr>
            <a:srgbClr val="A4A3A4"/>
          </p15:clr>
        </p15:guide>
        <p15:guide id="9" orient="horz" pos="4199">
          <p15:clr>
            <a:srgbClr val="A4A3A4"/>
          </p15:clr>
        </p15:guide>
        <p15:guide id="10" orient="horz" pos="1728">
          <p15:clr>
            <a:srgbClr val="A4A3A4"/>
          </p15:clr>
        </p15:guide>
        <p15:guide id="11" orient="horz" pos="1729">
          <p15:clr>
            <a:srgbClr val="A4A3A4"/>
          </p15:clr>
        </p15:guide>
        <p15:guide id="12" orient="horz" pos="4140">
          <p15:clr>
            <a:srgbClr val="A4A3A4"/>
          </p15:clr>
        </p15:guide>
        <p15:guide id="13" pos="3022">
          <p15:clr>
            <a:srgbClr val="A4A3A4"/>
          </p15:clr>
        </p15:guide>
        <p15:guide id="14" pos="5477">
          <p15:clr>
            <a:srgbClr val="A4A3A4"/>
          </p15:clr>
        </p15:guide>
        <p15:guide id="15" pos="4319">
          <p15:clr>
            <a:srgbClr val="A4A3A4"/>
          </p15:clr>
        </p15:guide>
        <p15:guide id="16" pos="1470">
          <p15:clr>
            <a:srgbClr val="A4A3A4"/>
          </p15:clr>
        </p15:guide>
        <p15:guide id="17" pos="275">
          <p15:clr>
            <a:srgbClr val="A4A3A4"/>
          </p15:clr>
        </p15:guide>
        <p15:guide id="18" pos="2741">
          <p15:clr>
            <a:srgbClr val="A4A3A4"/>
          </p15:clr>
        </p15:guide>
        <p15:guide id="19" pos="2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5B"/>
    <a:srgbClr val="009CD1"/>
    <a:srgbClr val="D80015"/>
    <a:srgbClr val="0092D2"/>
    <a:srgbClr val="B1B9BD"/>
    <a:srgbClr val="89979D"/>
    <a:srgbClr val="62747C"/>
    <a:srgbClr val="DCDCDC"/>
    <a:srgbClr val="B4B4B4"/>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474" autoAdjust="0"/>
  </p:normalViewPr>
  <p:slideViewPr>
    <p:cSldViewPr snapToGrid="0" snapToObjects="1">
      <p:cViewPr varScale="1">
        <p:scale>
          <a:sx n="164" d="100"/>
          <a:sy n="164" d="100"/>
        </p:scale>
        <p:origin x="976" y="104"/>
      </p:cViewPr>
      <p:guideLst>
        <p:guide orient="horz" pos="3717"/>
        <p:guide orient="horz" pos="1847"/>
        <p:guide orient="horz" pos="657"/>
        <p:guide orient="horz" pos="4032"/>
        <p:guide orient="horz" pos="934"/>
        <p:guide orient="horz" pos="3749"/>
        <p:guide orient="horz" pos="1075"/>
        <p:guide orient="horz" pos="1203"/>
        <p:guide orient="horz" pos="4199"/>
        <p:guide orient="horz" pos="1728"/>
        <p:guide orient="horz" pos="1729"/>
        <p:guide orient="horz" pos="4140"/>
        <p:guide pos="3022"/>
        <p:guide pos="5477"/>
        <p:guide pos="4319"/>
        <p:guide pos="1470"/>
        <p:guide pos="275"/>
        <p:guide pos="2741"/>
        <p:guide pos="2867"/>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57.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TheSans UHH Bold Caps"/>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B03B8-5142-5243-8747-1F305A937668}" type="datetimeFigureOut">
              <a:rPr lang="de-DE" smtClean="0">
                <a:latin typeface="TheSans UHH Bold Caps"/>
              </a:rPr>
              <a:t>25.05.2021</a:t>
            </a:fld>
            <a:endParaRPr lang="de-DE">
              <a:latin typeface="TheSans UHH Bold Caps"/>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TheSans UHH Bold Caps"/>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FC051A-4269-3349-B3CC-0AFD8485E50A}" type="slidenum">
              <a:rPr lang="de-DE" smtClean="0">
                <a:latin typeface="TheSans UHH Bold Caps"/>
              </a:rPr>
              <a:t>‹Nr.›</a:t>
            </a:fld>
            <a:endParaRPr lang="de-DE">
              <a:latin typeface="TheSans UHH Bold Caps"/>
            </a:endParaRPr>
          </a:p>
        </p:txBody>
      </p:sp>
    </p:spTree>
    <p:extLst>
      <p:ext uri="{BB962C8B-B14F-4D97-AF65-F5344CB8AC3E}">
        <p14:creationId xmlns:p14="http://schemas.microsoft.com/office/powerpoint/2010/main" val="146138863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heSans UHH Bold Caps"/>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heSans UHH Bold Caps"/>
              </a:defRPr>
            </a:lvl1pPr>
          </a:lstStyle>
          <a:p>
            <a:fld id="{FC7BB34A-E9E0-164A-AE59-348CE25F601F}" type="datetimeFigureOut">
              <a:rPr lang="de-DE" smtClean="0"/>
              <a:t>25.05.2021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heSans UHH Bold Caps"/>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heSans UHH Bold Caps"/>
              </a:defRPr>
            </a:lvl1pPr>
          </a:lstStyle>
          <a:p>
            <a:fld id="{0053D800-90B3-984F-9A52-23098A3E9535}" type="slidenum">
              <a:rPr lang="de-DE" smtClean="0"/>
              <a:t>‹Nr.›</a:t>
            </a:fld>
            <a:endParaRPr lang="de-DE"/>
          </a:p>
        </p:txBody>
      </p:sp>
    </p:spTree>
    <p:extLst>
      <p:ext uri="{BB962C8B-B14F-4D97-AF65-F5344CB8AC3E}">
        <p14:creationId xmlns:p14="http://schemas.microsoft.com/office/powerpoint/2010/main" val="1070029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heSans UHH Bold Caps"/>
        <a:ea typeface="+mn-ea"/>
        <a:cs typeface="+mn-cs"/>
      </a:defRPr>
    </a:lvl1pPr>
    <a:lvl2pPr marL="457200" algn="l" defTabSz="457200" rtl="0" eaLnBrk="1" latinLnBrk="0" hangingPunct="1">
      <a:defRPr sz="1200" kern="1200">
        <a:solidFill>
          <a:schemeClr val="tx1"/>
        </a:solidFill>
        <a:latin typeface="TheSans UHH Bold Caps"/>
        <a:ea typeface="+mn-ea"/>
        <a:cs typeface="+mn-cs"/>
      </a:defRPr>
    </a:lvl2pPr>
    <a:lvl3pPr marL="914400" algn="l" defTabSz="457200" rtl="0" eaLnBrk="1" latinLnBrk="0" hangingPunct="1">
      <a:defRPr sz="1200" kern="1200">
        <a:solidFill>
          <a:schemeClr val="tx1"/>
        </a:solidFill>
        <a:latin typeface="TheSans UHH Bold Caps"/>
        <a:ea typeface="+mn-ea"/>
        <a:cs typeface="+mn-cs"/>
      </a:defRPr>
    </a:lvl3pPr>
    <a:lvl4pPr marL="1371600" algn="l" defTabSz="457200" rtl="0" eaLnBrk="1" latinLnBrk="0" hangingPunct="1">
      <a:defRPr sz="1200" kern="1200">
        <a:solidFill>
          <a:schemeClr val="tx1"/>
        </a:solidFill>
        <a:latin typeface="TheSans UHH Bold Caps"/>
        <a:ea typeface="+mn-ea"/>
        <a:cs typeface="+mn-cs"/>
      </a:defRPr>
    </a:lvl4pPr>
    <a:lvl5pPr marL="1828800" algn="l" defTabSz="457200" rtl="0" eaLnBrk="1" latinLnBrk="0" hangingPunct="1">
      <a:defRPr sz="1200" kern="1200">
        <a:solidFill>
          <a:schemeClr val="tx1"/>
        </a:solidFill>
        <a:latin typeface="TheSans UHH Bold Cap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a_Titelfolie ein Bild">
    <p:spTree>
      <p:nvGrpSpPr>
        <p:cNvPr id="1" name=""/>
        <p:cNvGrpSpPr/>
        <p:nvPr/>
      </p:nvGrpSpPr>
      <p:grpSpPr>
        <a:xfrm>
          <a:off x="0" y="0"/>
          <a: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Bildplatzhalter 9"/>
          <p:cNvSpPr>
            <a:spLocks noGrp="1"/>
          </p:cNvSpPr>
          <p:nvPr>
            <p:ph type="pic" sz="quarter" idx="14"/>
          </p:nvPr>
        </p:nvSpPr>
        <p:spPr>
          <a:xfrm>
            <a:off x="0" y="1479550"/>
            <a:ext cx="9144000" cy="4916632"/>
          </a:xfrm>
          <a:prstGeom prst="rect">
            <a:avLst/>
          </a:prstGeom>
          <a:blipFill rotWithShape="1">
            <a:blip r:embed="rId1">
              <a:extLst>
                <a:ext uri="{28A0092B-C50C-407E-A947-70E740481C1C}">
                  <a14:useLocalDpi xmlns:a14="http://schemas.microsoft.com/office/drawing/2010/main"/>
                </a:ext>
              </a:extLst>
            </a:blip>
            <a:stretch>
              <a:fillRect/>
            </a:stretch>
          </a:blipFill>
          <a:ln>
            <a:noFill/>
          </a:ln>
        </p:spPr>
        <p:txBody>
          <a:bodyPr vert="horz" tIns="108000"/>
          <a:lstStyle/>
          <a:p>
            <a:r>
              <a:rPr lang="de-DE"/>
              <a:t>Bild durch Klicken auf Symbol hinzufügen</a:t>
            </a:r>
            <a:endParaRPr lang="de-DE"/>
          </a:p>
        </p:txBody>
      </p:sp>
      <p:sp>
        <p:nvSpPr>
          <p:cNvPr id="21" name="Inhaltsplatzhalter 20"/>
          <p:cNvSpPr>
            <a:spLocks noGrp="1"/>
          </p:cNvSpPr>
          <p:nvPr>
            <p:ph sz="quarter" idx="12"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23" name="Textplatzhalter 22"/>
          <p:cNvSpPr>
            <a:spLocks noGrp="1"/>
          </p:cNvSpPr>
          <p:nvPr>
            <p:ph type="body" sz="quarter" idx="13" hasCustomPrompt="1"/>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26176958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Text-Liste">
    <p:spTree>
      <p:nvGrpSpPr>
        <p:cNvPr id="1" name=""/>
        <p:cNvGrpSpPr/>
        <p:nvPr/>
      </p:nvGrpSpPr>
      <p:grpSpPr>
        <a:xfrm>
          <a:off x="0" y="0"/>
          <a: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ct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ct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C1C7AF33-3FF8-E241-A73B-BF33E2BBE42A}"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Tree>
    <p:extLst>
      <p:ext uri="{BB962C8B-B14F-4D97-AF65-F5344CB8AC3E}">
        <p14:creationId xmlns:p14="http://schemas.microsoft.com/office/powerpoint/2010/main" val="35580300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Grafiken">
    <p:spTree>
      <p:nvGrpSpPr>
        <p:cNvPr id="1" name=""/>
        <p:cNvGrpSpPr/>
        <p:nvPr/>
      </p:nvGrpSpPr>
      <p:grpSpPr>
        <a:xfrm>
          <a:off x="0" y="0"/>
          <a: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TheSans UHH Bold Caps"/>
            </a:endParaRPr>
          </a:p>
        </p:txBody>
      </p:sp>
      <p:sp>
        <p:nvSpPr>
          <p:cNvPr id="4" name="Inhaltsplatzhalter 3"/>
          <p:cNvSpPr>
            <a:spLocks noGrp="1"/>
          </p:cNvSpPr>
          <p:nvPr>
            <p:ph sz="half" idx="2" hasCustomPrompt="1"/>
          </p:nvPr>
        </p:nvSpPr>
        <p:spPr>
          <a:xfrm>
            <a:off x="0" y="1482247"/>
            <a:ext cx="9144000" cy="4927274"/>
          </a:xfrm>
          <a:prstGeom prst="rect">
            <a:avLst/>
          </a:prstGeom>
          <a:noFill/>
          <a:ln>
            <a:noFill/>
          </a:ln>
        </p:spPr>
        <p:txBody>
          <a:bodyPr lIns="0" tIns="0" bIns="0" anchor="ctr" anchorCtr="0"/>
          <a:lstStyle>
            <a:lvl1pPr marL="0" indent="0" algn="ctr">
              <a:spcBef>
                <a:spcPct val="0"/>
              </a:spcBef>
              <a:spcAft>
                <a:spcPts val="1100"/>
              </a:spcAft>
              <a:buClr>
                <a:srgbClr val="3B515B"/>
              </a:buClr>
              <a:buFont typeface="Wingdings" charset="2"/>
              <a:buNone/>
              <a:defRPr sz="2400" baseline="0">
                <a:latin typeface="TheSans UHH Regular"/>
                <a:cs typeface="TheSans UHH Regular"/>
              </a:defRPr>
            </a:lvl1pPr>
            <a:lvl2pPr marL="0" indent="0">
              <a:spcBef>
                <a:spcPct val="0"/>
              </a:spcBef>
              <a:spcAft>
                <a:spcPts val="1100"/>
              </a:spcAft>
              <a:buClr>
                <a:srgbClr val="3B515B"/>
              </a:buClr>
              <a:buFont typeface="Wingdings" charset="2"/>
              <a:buNone/>
              <a:defRPr sz="2400">
                <a:latin typeface="TheSans UHH Regular"/>
                <a:cs typeface="TheSans UHH Regular"/>
              </a:defRPr>
            </a:lvl2pPr>
            <a:lvl3pPr marL="0" indent="0">
              <a:spcBef>
                <a:spcPct val="0"/>
              </a:spcBef>
              <a:spcAft>
                <a:spcPts val="1100"/>
              </a:spcAft>
              <a:buClr>
                <a:srgbClr val="3B515B"/>
              </a:buClr>
              <a:buFont typeface="Wingdings" charset="2"/>
              <a:buNone/>
              <a:defRPr sz="2000">
                <a:latin typeface="TheSans UHH Regular"/>
                <a:cs typeface="TheSans UHH Regular"/>
              </a:defRPr>
            </a:lvl3pPr>
            <a:lvl4pPr marL="0" indent="0">
              <a:spcBef>
                <a:spcPct val="0"/>
              </a:spcBef>
              <a:spcAft>
                <a:spcPts val="1100"/>
              </a:spcAft>
              <a:buClr>
                <a:srgbClr val="3B515B"/>
              </a:buClr>
              <a:buFont typeface="Wingdings" charset="2"/>
              <a:buNone/>
              <a:defRPr sz="2000">
                <a:latin typeface="TheSans UHH Regular"/>
                <a:cs typeface="TheSans UHH Regular"/>
              </a:defRPr>
            </a:lvl4pPr>
            <a:lvl5pPr marL="0" indent="0">
              <a:spcBef>
                <a:spcPct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Grafiken, Tabellen etc.</a:t>
            </a:r>
          </a:p>
        </p:txBody>
      </p:sp>
      <p:sp>
        <p:nvSpPr>
          <p:cNvPr id="7" name="Datumsplatzhalter 6"/>
          <p:cNvSpPr>
            <a:spLocks noGrp="1"/>
          </p:cNvSpPr>
          <p:nvPr>
            <p:ph type="dt" sz="half" idx="10"/>
          </p:nvPr>
        </p:nvSpPr>
        <p:spPr/>
        <p:txBody>
          <a:bodyPr/>
          <a:lstStyle/>
          <a:p>
            <a:fld id="{7949426B-86F4-C54C-A96E-B5AEB047675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1728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a_Kapitelseite">
    <p:spTree>
      <p:nvGrpSpPr>
        <p:cNvPr id="1" name=""/>
        <p:cNvGrpSpPr/>
        <p:nvPr/>
      </p:nvGrpSpPr>
      <p:grpSpPr>
        <a:xfrm>
          <a:off x="0" y="0"/>
          <a:ext cx="0" cy="0"/>
        </a:xfrm>
      </p:grpSpPr>
      <p:sp>
        <p:nvSpPr>
          <p:cNvPr id="3" name="Datumsplatzhalter 2"/>
          <p:cNvSpPr>
            <a:spLocks noGrp="1"/>
          </p:cNvSpPr>
          <p:nvPr>
            <p:ph type="dt" sz="half" idx="10"/>
            <p:custDataLst>
              <p:tags r:id="rId1"/>
            </p:custDataLst>
          </p:nvPr>
        </p:nvSpPr>
        <p:spPr/>
        <p:txBody>
          <a:bodyPr/>
          <a:lstStyle/>
          <a:p>
            <a:fld id="{1F0446C2-C436-754A-84F1-B94BA1E05324}" type="datetime1">
              <a:rPr lang="de-DE" smtClean="0"/>
              <a:t>25.05.2021</a:t>
            </a:fld>
            <a:endParaRPr lang="de-DE"/>
          </a:p>
        </p:txBody>
      </p:sp>
      <p:sp>
        <p:nvSpPr>
          <p:cNvPr id="4" name="Fußzeilenplatzhalter 3"/>
          <p:cNvSpPr>
            <a:spLocks noGrp="1"/>
          </p:cNvSpPr>
          <p:nvPr>
            <p:ph type="ftr" sz="quarter" idx="11"/>
            <p:custDataLst>
              <p:tags r:id="rId2"/>
            </p:custDataLst>
          </p:nvPr>
        </p:nvSpPr>
        <p:spPr/>
        <p:txBody>
          <a:bodyPr/>
          <a:lstStyle/>
          <a:p>
            <a:r>
              <a:rPr lang="de-DE"/>
              <a:t>|  Fußzeile Blindtext, Name des Professors</a:t>
            </a:r>
          </a:p>
        </p:txBody>
      </p:sp>
      <p:sp>
        <p:nvSpPr>
          <p:cNvPr id="5" name="Foliennummernplatzhalter 4"/>
          <p:cNvSpPr>
            <a:spLocks noGrp="1"/>
          </p:cNvSpPr>
          <p:nvPr>
            <p:ph type="sldNum" sz="quarter" idx="12"/>
            <p:custDataLst>
              <p:tags r:id="rId3"/>
            </p:custDataLst>
          </p:nvPr>
        </p:nvSpPr>
        <p:spPr/>
        <p:txBody>
          <a:bodyPr/>
          <a:lstStyle/>
          <a:p>
            <a:fld id="{43F0430C-3290-2846-9C5E-237D45BC81A9}" type="slidenum">
              <a:rPr lang="de-DE" smtClean="0"/>
              <a:t>‹Nr.›</a:t>
            </a:fld>
            <a:endParaRPr lang="de-DE"/>
          </a:p>
        </p:txBody>
      </p:sp>
      <p:sp>
        <p:nvSpPr>
          <p:cNvPr id="8" name="Inhaltsplatzhalter 20"/>
          <p:cNvSpPr>
            <a:spLocks noGrp="1"/>
          </p:cNvSpPr>
          <p:nvPr>
            <p:ph sz="quarter" idx="13" hasCustomPrompt="1"/>
            <p:custDataLst>
              <p:tags r:id="rId4"/>
            </p:custDataLst>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35120151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b_Kapitelseite">
    <p:spTree>
      <p:nvGrpSpPr>
        <p:cNvPr id="1" name=""/>
        <p:cNvGrpSpPr/>
        <p:nvPr/>
      </p:nvGrpSpPr>
      <p:grpSpPr>
        <a:xfrm>
          <a:off x="0" y="0"/>
          <a:ext cx="0" cy="0"/>
        </a:xfrm>
      </p:grpSpPr>
      <p:sp>
        <p:nvSpPr>
          <p:cNvPr id="13" name="Rechteck 12"/>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7BD7561A-A438-1045-8D5E-A4BD531A0107}" type="datetime1">
              <a:rPr lang="de-DE" smtClean="0"/>
              <a:t>25.05.2021</a:t>
            </a:fld>
            <a:endParaRPr lang="de-DE"/>
          </a:p>
        </p:txBody>
      </p:sp>
      <p:sp>
        <p:nvSpPr>
          <p:cNvPr id="4" name="Fußzeilenplatzhalter 3"/>
          <p:cNvSpPr>
            <a:spLocks noGrp="1"/>
          </p:cNvSpPr>
          <p:nvPr>
            <p:ph type="ftr" sz="quarter" idx="11"/>
          </p:nvPr>
        </p:nvSpPr>
        <p:spPr/>
        <p:txBody>
          <a:bodyPr/>
          <a:lstStyle/>
          <a:p>
            <a:r>
              <a:rPr lang="de-DE"/>
              <a:t>|  Fußzeile Blindtext, Name des Professors</a:t>
            </a:r>
          </a:p>
        </p:txBody>
      </p:sp>
      <p:sp>
        <p:nvSpPr>
          <p:cNvPr id="5" name="Foliennummernplatzhalter 4"/>
          <p:cNvSpPr>
            <a:spLocks noGrp="1"/>
          </p:cNvSpPr>
          <p:nvPr>
            <p:ph type="sldNum" sz="quarter" idx="12"/>
          </p:nvPr>
        </p:nvSpPr>
        <p:spPr/>
        <p:txBody>
          <a:bodyPr/>
          <a:lstStyle/>
          <a:p>
            <a:fld id="{43F0430C-3290-2846-9C5E-237D45BC81A9}" type="slidenum">
              <a:rPr lang="de-DE" smtClean="0"/>
              <a:t>‹Nr.›</a:t>
            </a:fld>
            <a:endParaRPr lang="de-DE"/>
          </a:p>
        </p:txBody>
      </p:sp>
      <p:sp>
        <p:nvSpPr>
          <p:cNvPr id="9"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2009258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_Leerseite">
    <p:spTree>
      <p:nvGrpSpPr>
        <p:cNvPr id="1" name=""/>
        <p:cNvGrpSpPr/>
        <p:nvPr/>
      </p:nvGrpSpPr>
      <p:grpSpPr>
        <a:xfrm>
          <a:off x="0" y="0"/>
          <a:ext cx="0" cy="0"/>
        </a:xfrm>
      </p:grpSpPr>
      <p:sp>
        <p:nvSpPr>
          <p:cNvPr id="2" name="Datumsplatzhalter 1"/>
          <p:cNvSpPr>
            <a:spLocks noGrp="1"/>
          </p:cNvSpPr>
          <p:nvPr>
            <p:ph type="dt" sz="half" idx="10"/>
          </p:nvPr>
        </p:nvSpPr>
        <p:spPr/>
        <p:txBody>
          <a:bodyPr/>
          <a:lstStyle/>
          <a:p>
            <a:fld id="{59BDB2EB-24F5-F14D-BE59-DECD0FB48D4C}" type="datetime1">
              <a:rPr lang="de-DE" smtClean="0"/>
              <a:t>25.05.2021</a:t>
            </a:fld>
            <a:endParaRPr lang="de-DE"/>
          </a:p>
        </p:txBody>
      </p:sp>
      <p:sp>
        <p:nvSpPr>
          <p:cNvPr id="3" name="Fußzeilenplatzhalter 2"/>
          <p:cNvSpPr>
            <a:spLocks noGrp="1"/>
          </p:cNvSpPr>
          <p:nvPr>
            <p:ph type="ftr" sz="quarter" idx="11"/>
          </p:nvPr>
        </p:nvSpPr>
        <p:spPr/>
        <p:txBody>
          <a:bodyPr/>
          <a:lstStyle/>
          <a:p>
            <a:r>
              <a:rPr lang="de-DE"/>
              <a:t>|  Fußzeile Blindtext, Name des Professors</a:t>
            </a:r>
          </a:p>
        </p:txBody>
      </p:sp>
      <p:sp>
        <p:nvSpPr>
          <p:cNvPr id="4" name="Foliennummernplatzhalter 3"/>
          <p:cNvSpPr>
            <a:spLocks noGrp="1"/>
          </p:cNvSpPr>
          <p:nvPr>
            <p:ph type="sldNum" sz="quarter" idx="12"/>
          </p:nvPr>
        </p:nvSpPr>
        <p:spPr/>
        <p:txBody>
          <a:bodyPr/>
          <a:lstStyle/>
          <a:p>
            <a:fld id="{43F0430C-3290-2846-9C5E-237D45BC81A9}" type="slidenum">
              <a:rPr lang="de-DE" smtClean="0"/>
              <a:t>‹Nr.›</a:t>
            </a:fld>
            <a:endParaRPr lang="de-DE"/>
          </a:p>
        </p:txBody>
      </p:sp>
    </p:spTree>
    <p:extLst>
      <p:ext uri="{BB962C8B-B14F-4D97-AF65-F5344CB8AC3E}">
        <p14:creationId xmlns:p14="http://schemas.microsoft.com/office/powerpoint/2010/main" val="37858528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_Bildseite">
    <p:spTree>
      <p:nvGrpSpPr>
        <p:cNvPr id="1" name=""/>
        <p:cNvGrpSpPr/>
        <p:nvPr/>
      </p:nvGrpSpPr>
      <p:grpSpPr>
        <a:xfrm>
          <a:off x="0" y="0"/>
          <a:ext cx="0" cy="0"/>
        </a:xfrm>
      </p:grpSpPr>
      <p:sp>
        <p:nvSpPr>
          <p:cNvPr id="5" name="Datumsplatzhalter 4"/>
          <p:cNvSpPr>
            <a:spLocks noGrp="1"/>
          </p:cNvSpPr>
          <p:nvPr>
            <p:ph type="dt" sz="half" idx="10"/>
          </p:nvPr>
        </p:nvSpPr>
        <p:spPr/>
        <p:txBody>
          <a:bodyPr/>
          <a:lstStyle/>
          <a:p>
            <a:fld id="{A87C78A9-34DE-894E-89F8-58925FD10BD1}" type="datetime1">
              <a:rPr lang="de-DE" smtClean="0"/>
              <a:t>25.05.2021</a:t>
            </a:fld>
            <a:endParaRPr lang="de-DE"/>
          </a:p>
        </p:txBody>
      </p:sp>
      <p:sp>
        <p:nvSpPr>
          <p:cNvPr id="6" name="Fußzeilenplatzhalter 5"/>
          <p:cNvSpPr>
            <a:spLocks noGrp="1"/>
          </p:cNvSpPr>
          <p:nvPr>
            <p:ph type="ftr" sz="quarter" idx="11"/>
          </p:nvPr>
        </p:nvSpPr>
        <p:spPr/>
        <p:txBody>
          <a:bodyPr/>
          <a:lstStyle/>
          <a:p>
            <a:r>
              <a:rPr lang="de-DE"/>
              <a:t>|  Fußzeile Blindtext, Name des Professors</a:t>
            </a:r>
          </a:p>
        </p:txBody>
      </p:sp>
      <p:sp>
        <p:nvSpPr>
          <p:cNvPr id="7" name="Foliennummernplatzhalter 6"/>
          <p:cNvSpPr>
            <a:spLocks noGrp="1"/>
          </p:cNvSpPr>
          <p:nvPr>
            <p:ph type="sldNum" sz="quarter" idx="12"/>
          </p:nvPr>
        </p:nvSpPr>
        <p:spPr/>
        <p:txBody>
          <a:bodyPr/>
          <a:lstStyle/>
          <a:p>
            <a:fld id="{43F0430C-3290-2846-9C5E-237D45BC81A9}" type="slidenum">
              <a:rPr lang="de-DE" smtClean="0"/>
              <a:t>‹Nr.›</a:t>
            </a:fld>
            <a:endParaRPr lang="de-DE"/>
          </a:p>
        </p:txBody>
      </p:sp>
      <p:sp>
        <p:nvSpPr>
          <p:cNvPr id="2" name="Rechteck 1"/>
          <p:cNvSpPr/>
          <p:nvPr userDrawn="1"/>
        </p:nvSpPr>
        <p:spPr>
          <a:xfrm>
            <a:off x="1" y="1292785"/>
            <a:ext cx="9144000" cy="680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t>v</a:t>
            </a:r>
          </a:p>
        </p:txBody>
      </p:sp>
      <p:sp>
        <p:nvSpPr>
          <p:cNvPr id="3" name="Bildplatzhalter 2"/>
          <p:cNvSpPr>
            <a:spLocks noGrp="1"/>
          </p:cNvSpPr>
          <p:nvPr>
            <p:ph type="pic" idx="1"/>
          </p:nvPr>
        </p:nvSpPr>
        <p:spPr>
          <a:xfrm>
            <a:off x="0" y="1487933"/>
            <a:ext cx="9144000" cy="4921587"/>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a:p>
        </p:txBody>
      </p:sp>
    </p:spTree>
    <p:extLst>
      <p:ext uri="{BB962C8B-B14F-4D97-AF65-F5344CB8AC3E}">
        <p14:creationId xmlns:p14="http://schemas.microsoft.com/office/powerpoint/2010/main" val="35162286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_Seite für den Textversand">
    <p:spTree>
      <p:nvGrpSpPr>
        <p:cNvPr id="1" name=""/>
        <p:cNvGrpSpPr/>
        <p:nvPr/>
      </p:nvGrpSpPr>
      <p:grpSpPr>
        <a:xfrm>
          <a:off x="0" y="0"/>
          <a:ext cx="0" cy="0"/>
        </a:xfrm>
      </p:grpSpPr>
      <p:sp>
        <p:nvSpPr>
          <p:cNvPr id="4" name="Inhaltsplatzhalter 3"/>
          <p:cNvSpPr>
            <a:spLocks noGrp="1"/>
          </p:cNvSpPr>
          <p:nvPr>
            <p:ph sz="half" idx="2" hasCustomPrompt="1"/>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ct val="0"/>
              </a:spcBef>
              <a:spcAft>
                <a:spcPct val="0"/>
              </a:spcAft>
              <a:buClr>
                <a:srgbClr val="3B515B"/>
              </a:buClr>
              <a:buSzTx/>
              <a:buFont typeface="Wingdings" charset="2"/>
              <a:buNone/>
              <a:defRPr sz="1200" b="0" i="0" u="none" baseline="0">
                <a:effectLst/>
                <a:latin typeface="TheSans UHH Bold"/>
                <a:cs typeface="TheSans UHH Bold"/>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ACHTUNG: Diese Folie ist ausschließlich für den Textversand gedacht, nicht für die Präsentation am Beamer! </a:t>
            </a:r>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endParaRPr lang="de-DE"/>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 fremdsprachige Satzteile eingebaut (AVAIL® and Wefox™ are testing aussi la Kerning), um die Wirkung in anderen Sprachen zu testen. In Lateinisch sieht zum Beispiel fast jede Schrift gut aus. Quod erat demonstrandum. Seit 1975 fehlen in den meisten Testtexten die Zahlen, weswegen nach TypoGb. 204 § ab dem Jahr 2034 Zahlen in 86 der Texte zur Pflicht werden. Nichteinhaltung wird mit bis zu 245 € oder 368 $ bestraft. Genauso wichtig in sind mittlerweile auch Âçcèñtë, die in neueren Schriften aber fast immer enthalten sind. Ein wichtiges aber schwierig zu integrierendes Feld sind OpenType-Funktionalitäten. Je nach Software und Voreinstellungen können eingebaute Kapitälchen, Kerning oder Ligaturen (sehr pfiffig) nicht richtig dargestellt werden.Dies ist ein Typoblindtext. An ihm kann man sehen, ob alle Buchstaben da sind und wie sie aussehen. Manchmal benutzt man Worte wie Hamburgefonts, Rafgenduks 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a:t>
            </a:r>
          </a:p>
        </p:txBody>
      </p:sp>
      <p:sp>
        <p:nvSpPr>
          <p:cNvPr id="7" name="Datumsplatzhalter 6"/>
          <p:cNvSpPr>
            <a:spLocks noGrp="1"/>
          </p:cNvSpPr>
          <p:nvPr>
            <p:ph type="dt" sz="half" idx="10"/>
          </p:nvPr>
        </p:nvSpPr>
        <p:spPr/>
        <p:txBody>
          <a:bodyPr/>
          <a:lstStyle/>
          <a:p>
            <a:fld id="{60E2A5F7-5432-C940-8998-969556BAB78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 hasCustomPrompt="1"/>
          </p:nvPr>
        </p:nvSpPr>
        <p:spPr>
          <a:xfrm>
            <a:off x="457200" y="1826635"/>
            <a:ext cx="8229600" cy="630708"/>
          </a:xfrm>
          <a:prstGeom prst="rect">
            <a:avLst/>
          </a:prstGeom>
        </p:spPr>
        <p:txBody>
          <a:bodyPr lIns="0" tIns="0" anchor="t" anchorCtr="0"/>
          <a:lstStyle>
            <a:lvl1pPr marL="0" indent="0">
              <a:lnSpc>
                <a:spcPts val="2200"/>
              </a:lnSpc>
              <a:spcBef>
                <a:spcPct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Sätze, die alle Buchstaben des Alphabets enthalten man nennt diese Sätze Pangrams. Sehr bekannt ist dieser</a:t>
            </a:r>
          </a:p>
        </p:txBody>
      </p:sp>
    </p:spTree>
    <p:extLst>
      <p:ext uri="{BB962C8B-B14F-4D97-AF65-F5344CB8AC3E}">
        <p14:creationId xmlns:p14="http://schemas.microsoft.com/office/powerpoint/2010/main" val="428437547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b_Titelfolie 2 Bilder">
    <p:spTree>
      <p:nvGrpSpPr>
        <p:cNvPr id="1" name=""/>
        <p:cNvGrpSpPr/>
        <p:nvPr/>
      </p:nvGrpSpPr>
      <p:grpSpPr>
        <a:xfrm>
          <a:off x="0" y="0"/>
          <a: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2">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1"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2"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009282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c_Titelfolie 3 Bilder">
    <p:spTree>
      <p:nvGrpSpPr>
        <p:cNvPr id="1" name=""/>
        <p:cNvGrpSpPr/>
        <p:nvPr/>
      </p:nvGrpSpPr>
      <p:grpSpPr>
        <a:xfrm>
          <a:off x="0" y="0"/>
          <a:ext cx="0" cy="0"/>
        </a:xfrm>
      </p:grpSpPr>
      <p:sp>
        <p:nvSpPr>
          <p:cNvPr id="7" name="Rechteck 6"/>
          <p:cNvSpPr/>
          <p:nvPr userDrawn="1"/>
        </p:nvSpPr>
        <p:spPr>
          <a:xfrm>
            <a:off x="0" y="1305166"/>
            <a:ext cx="9165896" cy="555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2">
              <a:extLst>
                <a:ext uri="{28A0092B-C50C-407E-A947-70E740481C1C}">
                  <a14:useLocalDpi xmlns:a14="http://schemas.microsoft.com/office/drawing/2010/main"/>
                </a:ext>
              </a:extLst>
            </a:blip>
            <a:stretch>
              <a:fillRect t="1" r="1" b="0"/>
            </a:stretch>
          </a:blipFill>
        </p:spPr>
        <p:txBody>
          <a:bodyPr vert="horz"/>
          <a:lstStyle/>
          <a:p>
            <a:r>
              <a:rPr lang="de-DE"/>
              <a:t>Bild durch Klicken auf Symbol hinzufügen</a:t>
            </a:r>
            <a:endParaRPr lang="de-DE"/>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3">
              <a:extLst>
                <a:ext uri="{28A0092B-C50C-407E-A947-70E740481C1C}">
                  <a14:useLocalDpi xmlns:a14="http://schemas.microsoft.com/office/drawing/2010/main"/>
                </a:ext>
              </a:extLst>
            </a:blip>
            <a:stretch>
              <a:fillRect r="1" b="4"/>
            </a:stretch>
          </a:blipFill>
        </p:spPr>
        <p:txBody>
          <a:bodyPr vert="horz"/>
          <a:lstStyle/>
          <a:p>
            <a:r>
              <a:rPr lang="de-DE"/>
              <a:t>Bild durch Klicken auf Symbol hinzufügen</a:t>
            </a:r>
            <a:endParaRPr lang="de-DE"/>
          </a:p>
        </p:txBody>
      </p:sp>
      <p:sp>
        <p:nvSpPr>
          <p:cNvPr id="18"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9"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5494335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d_Titelfolie Steingrau">
    <p:spTree>
      <p:nvGrpSpPr>
        <p:cNvPr id="1" name=""/>
        <p:cNvGrpSpPr/>
        <p:nvPr/>
      </p:nvGrpSpPr>
      <p:grpSpPr>
        <a:xfrm>
          <a:off x="0" y="0"/>
          <a:ext cx="0" cy="0"/>
        </a:xfrm>
      </p:grpSpPr>
      <p:sp>
        <p:nvSpPr>
          <p:cNvPr id="2" name="Rechteck 1"/>
          <p:cNvSpPr/>
          <p:nvPr userDrawn="1"/>
        </p:nvSpPr>
        <p:spPr>
          <a:xfrm>
            <a:off x="0" y="1463675"/>
            <a:ext cx="9144000" cy="4954891"/>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5" name="Textplatzhalter 22"/>
          <p:cNvSpPr>
            <a:spLocks noGrp="1"/>
          </p:cNvSpPr>
          <p:nvPr>
            <p:ph type="body" sz="quarter" idx="13" hasCustomPrompt="1"/>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14297152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e_Titelfolie Cyan">
    <p:spTree>
      <p:nvGrpSpPr>
        <p:cNvPr id="1" name=""/>
        <p:cNvGrpSpPr/>
        <p:nvPr/>
      </p:nvGrpSpPr>
      <p:grpSpPr>
        <a:xfrm>
          <a:off x="0" y="0"/>
          <a:ext cx="0" cy="0"/>
        </a:xfrm>
      </p:grpSpPr>
      <p:sp>
        <p:nvSpPr>
          <p:cNvPr id="8" name="Rechteck 7"/>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2" name="Textplatzhalter 22"/>
          <p:cNvSpPr>
            <a:spLocks noGrp="1"/>
          </p:cNvSpPr>
          <p:nvPr>
            <p:ph type="body" sz="quarter" idx="13" hasCustomPrompt="1"/>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277517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Aufzählung">
    <p:spTree>
      <p:nvGrpSpPr>
        <p:cNvPr id="1" name=""/>
        <p:cNvGrpSpPr/>
        <p:nvPr/>
      </p:nvGrpSpPr>
      <p:grpSpPr>
        <a:xfrm>
          <a:off x="0" y="0"/>
          <a:ext cx="0" cy="0"/>
        </a:xfrm>
      </p:grpSpPr>
      <p:sp>
        <p:nvSpPr>
          <p:cNvPr id="12" name="Inhaltsplatzhalter 3"/>
          <p:cNvSpPr>
            <a:spLocks noGrp="1"/>
          </p:cNvSpPr>
          <p:nvPr>
            <p:ph sz="half" idx="2"/>
            <p:custDataLst>
              <p:tags r:id="rId1"/>
            </p:custDataLst>
          </p:nvPr>
        </p:nvSpPr>
        <p:spPr>
          <a:xfrm>
            <a:off x="457200" y="2840400"/>
            <a:ext cx="7639200" cy="3233015"/>
          </a:xfrm>
          <a:prstGeom prst="rect">
            <a:avLst/>
          </a:prstGeom>
        </p:spPr>
        <p:txBody>
          <a:bodyPr lIns="0" tIns="0" rIns="0" bIns="0"/>
          <a:lstStyle>
            <a:lvl1pPr marL="252000" indent="-252000">
              <a:lnSpc>
                <a:spcPts val="3050"/>
              </a:lnSpc>
              <a:spcBef>
                <a:spcPct val="0"/>
              </a:spcBef>
              <a:spcAft>
                <a:spcPts val="1100"/>
              </a:spcAft>
              <a:buClr>
                <a:schemeClr val="tx1"/>
              </a:buClr>
              <a:buFont typeface="Wingdings" charset="2"/>
              <a:buChar char="§"/>
              <a:defRPr sz="2400">
                <a:latin typeface="TheSans UHH Regular"/>
                <a:cs typeface="TheSans UHH Regular"/>
              </a:defRPr>
            </a:lvl1pPr>
            <a:lvl2pPr marL="504000" indent="-252000">
              <a:spcBef>
                <a:spcPct val="0"/>
              </a:spcBef>
              <a:spcAft>
                <a:spcPts val="1100"/>
              </a:spcAft>
              <a:buClr>
                <a:srgbClr val="3B515B"/>
              </a:buClr>
              <a:buSzTx/>
              <a:buFont typeface="Wingdings" charset="2"/>
              <a:buChar char="§"/>
              <a:defRPr sz="2000">
                <a:latin typeface="TheSans UHH Regular"/>
                <a:cs typeface="TheSans UHH Regular"/>
              </a:defRPr>
            </a:lvl2pPr>
            <a:lvl3pPr marL="756000" indent="-252000">
              <a:spcBef>
                <a:spcPct val="0"/>
              </a:spcBef>
              <a:spcAft>
                <a:spcPts val="1100"/>
              </a:spcAft>
              <a:buClr>
                <a:srgbClr val="75858C"/>
              </a:buClr>
              <a:buFont typeface="Lucida Grande"/>
              <a:buChar char="▪"/>
              <a:defRPr sz="2000">
                <a:latin typeface="TheSans UHH Regular"/>
                <a:cs typeface="TheSans UHH Regular"/>
              </a:defRPr>
            </a:lvl3pPr>
            <a:lvl4pPr marL="756000" indent="-252000">
              <a:spcBef>
                <a:spcPct val="0"/>
              </a:spcBef>
              <a:spcAft>
                <a:spcPts val="1100"/>
              </a:spcAft>
              <a:buClr>
                <a:srgbClr val="3B515B"/>
              </a:buClr>
              <a:buFont typeface="Wingdings" charset="2"/>
              <a:buChar char="§"/>
              <a:defRPr sz="2000">
                <a:latin typeface="TheSans UHH Regular"/>
                <a:cs typeface="TheSans UHH Regular"/>
              </a:defRPr>
            </a:lvl4pPr>
            <a:lvl5pPr marL="756000" indent="-252000">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1" name="Textplatzhalter 2"/>
          <p:cNvSpPr>
            <a:spLocks noGrp="1"/>
          </p:cNvSpPr>
          <p:nvPr>
            <p:ph type="body" idx="1" hasCustomPrompt="1"/>
            <p:custDataLst>
              <p:tags r:id="rId2"/>
            </p:custDataLst>
          </p:nvPr>
        </p:nvSpPr>
        <p:spPr>
          <a:xfrm>
            <a:off x="457200" y="1774800"/>
            <a:ext cx="76392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ob alle Buchstaben da sind, wie sie aussehen</a:t>
            </a:r>
          </a:p>
          <a:p>
            <a:pPr lvl="0"/>
            <a:r>
              <a:rPr lang="de-DE"/>
              <a:t>und ob alle buchstaben da sind</a:t>
            </a:r>
          </a:p>
        </p:txBody>
      </p:sp>
      <p:sp>
        <p:nvSpPr>
          <p:cNvPr id="14" name="Foliennummernplatzhalter 5"/>
          <p:cNvSpPr>
            <a:spLocks noGrp="1"/>
          </p:cNvSpPr>
          <p:nvPr>
            <p:ph type="sldNum" sz="quarter" idx="4"/>
            <p:custDataLst>
              <p:tags r:id="rId3"/>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t>‹Nr.›</a:t>
            </a:fld>
            <a:endParaRPr lang="de-DE"/>
          </a:p>
        </p:txBody>
      </p:sp>
      <p:sp>
        <p:nvSpPr>
          <p:cNvPr id="7" name="Datumsplatzhalter 3"/>
          <p:cNvSpPr>
            <a:spLocks noGrp="1"/>
          </p:cNvSpPr>
          <p:nvPr>
            <p:ph type="dt" sz="half" idx="10"/>
            <p:custDataLst>
              <p:tags r:id="rId4"/>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t>25.05.2021</a:t>
            </a:fld>
            <a:endParaRPr lang="de-DE"/>
          </a:p>
        </p:txBody>
      </p:sp>
      <p:sp>
        <p:nvSpPr>
          <p:cNvPr id="8" name="Fußzeilenplatzhalter 4"/>
          <p:cNvSpPr>
            <a:spLocks noGrp="1"/>
          </p:cNvSpPr>
          <p:nvPr>
            <p:ph type="ftr" sz="quarter" idx="3"/>
            <p:custDataLst>
              <p:tags r:id="rId5"/>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a:p>
        </p:txBody>
      </p:sp>
    </p:spTree>
    <p:extLst>
      <p:ext uri="{BB962C8B-B14F-4D97-AF65-F5344CB8AC3E}">
        <p14:creationId xmlns:p14="http://schemas.microsoft.com/office/powerpoint/2010/main" val="17172723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ext">
    <p:spTree>
      <p:nvGrpSpPr>
        <p:cNvPr id="1" name=""/>
        <p:cNvGrpSpPr/>
        <p:nvPr/>
      </p:nvGrpSpPr>
      <p:grpSpPr>
        <a:xfrm>
          <a:off x="0" y="0"/>
          <a:ext cx="0" cy="0"/>
        </a:xfrm>
      </p:grpSpPr>
      <p:sp>
        <p:nvSpPr>
          <p:cNvPr id="4" name="Inhaltsplatzhalter 3"/>
          <p:cNvSpPr>
            <a:spLocks noGrp="1"/>
          </p:cNvSpPr>
          <p:nvPr>
            <p:ph sz="half" idx="2" hasCustomPrompt="1"/>
          </p:nvPr>
        </p:nvSpPr>
        <p:spPr>
          <a:xfrm>
            <a:off x="457199" y="2840895"/>
            <a:ext cx="7639302" cy="3280939"/>
          </a:xfrm>
          <a:prstGeom prst="rect">
            <a:avLst/>
          </a:prstGeom>
        </p:spPr>
        <p:txBody>
          <a:bodyPr lIns="0" tIns="0" bIns="0"/>
          <a:lstStyle>
            <a:lvl1pPr marL="0" indent="0">
              <a:lnSpc>
                <a:spcPts val="3050"/>
              </a:lnSpc>
              <a:spcBef>
                <a:spcPct val="0"/>
              </a:spcBef>
              <a:spcAft>
                <a:spcPct val="0"/>
              </a:spcAft>
              <a:buClr>
                <a:srgbClr val="3B515B"/>
              </a:buClr>
              <a:buFont typeface="Wingdings" charset="2"/>
              <a:buNone/>
              <a:defRPr sz="2400" baseline="0">
                <a:latin typeface="TheSans UHH Regular"/>
                <a:cs typeface="TheSans UHH Regular"/>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Dies ist ein Typoblindtext. An ihm kann man sehen, ob alle Buchstaben da sind und wie sie aussehen. Manchmal benutzt man Worte wie</a:t>
            </a:r>
          </a:p>
        </p:txBody>
      </p:sp>
      <p:sp>
        <p:nvSpPr>
          <p:cNvPr id="7" name="Datumsplatzhalter 6"/>
          <p:cNvSpPr>
            <a:spLocks noGrp="1"/>
          </p:cNvSpPr>
          <p:nvPr>
            <p:ph type="dt" sz="half" idx="10"/>
          </p:nvPr>
        </p:nvSpPr>
        <p:spPr/>
        <p:txBody>
          <a:bodyPr/>
          <a:lstStyle/>
          <a:p>
            <a:fld id="{3DF2150B-76F6-DE49-9C43-3D4065485782}"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199" y="1774800"/>
            <a:ext cx="7639301"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Hamburg Hamburgefonts, Rafgenduks</a:t>
            </a:r>
            <a:endParaRPr lang="de-DE"/>
          </a:p>
        </p:txBody>
      </p:sp>
    </p:spTree>
    <p:extLst>
      <p:ext uri="{BB962C8B-B14F-4D97-AF65-F5344CB8AC3E}">
        <p14:creationId xmlns:p14="http://schemas.microsoft.com/office/powerpoint/2010/main" val="38663627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Vergleich">
    <p:spTree>
      <p:nvGrpSpPr>
        <p:cNvPr id="1" name=""/>
        <p:cNvGrpSpPr/>
        <p:nvPr/>
      </p:nvGrpSpPr>
      <p:grpSpPr>
        <a:xfrm>
          <a:off x="0" y="0"/>
          <a: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ct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ct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424E7B92-0EE2-3B44-AAA0-3709F171F8B8}"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blindtext der</a:t>
            </a:r>
          </a:p>
          <a:p>
            <a:pPr lvl="0"/>
            <a:r>
              <a:rPr lang="de-DE" err="1"/>
              <a:t>Hamburgefonts oder Handgloves</a:t>
            </a:r>
            <a:endParaRPr lang="de-DE"/>
          </a:p>
        </p:txBody>
      </p:sp>
    </p:spTree>
    <p:extLst>
      <p:ext uri="{BB962C8B-B14F-4D97-AF65-F5344CB8AC3E}">
        <p14:creationId xmlns:p14="http://schemas.microsoft.com/office/powerpoint/2010/main" val="855928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ext-Bild">
    <p:spTree>
      <p:nvGrpSpPr>
        <p:cNvPr id="1" name=""/>
        <p:cNvGrpSpPr/>
        <p:nvPr/>
      </p:nvGrpSpPr>
      <p:grpSpPr>
        <a:xfrm>
          <a:off x="0" y="0"/>
          <a: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
        <p:nvSpPr>
          <p:cNvPr id="7" name="Datumsplatzhalter 6"/>
          <p:cNvSpPr>
            <a:spLocks noGrp="1"/>
          </p:cNvSpPr>
          <p:nvPr>
            <p:ph type="dt" sz="half" idx="10"/>
          </p:nvPr>
        </p:nvSpPr>
        <p:spPr/>
        <p:txBody>
          <a:bodyPr/>
          <a:lstStyle/>
          <a:p>
            <a:fld id="{5A4DD1A3-E584-184E-A824-96456972E29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Inhaltsplatzhalter 5"/>
          <p:cNvSpPr>
            <a:spLocks noGrp="1"/>
          </p:cNvSpPr>
          <p:nvPr>
            <p:ph sz="quarter" idx="4"/>
          </p:nvPr>
        </p:nvSpPr>
        <p:spPr>
          <a:xfrm>
            <a:off x="4787195" y="2856736"/>
            <a:ext cx="4356805" cy="3563115"/>
          </a:xfrm>
          <a:prstGeom prst="rect">
            <a:avLst/>
          </a:prstGeom>
          <a:blipFill rotWithShape="1">
            <a:blip r:embed="rId1">
              <a:extLst>
                <a:ext uri="{28A0092B-C50C-407E-A947-70E740481C1C}">
                  <a14:useLocalDpi xmlns:a14="http://schemas.microsoft.com/office/drawing/2010/main"/>
                </a:ext>
              </a:extLst>
            </a:blip>
            <a:stretch>
              <a:fillRect b="2"/>
            </a:stretch>
          </a:blipFill>
        </p:spPr>
        <p:txBody>
          <a:bodyPr lIns="0" tIns="0" bIns="0"/>
          <a:lstStyle>
            <a:lvl1pPr marL="0" indent="0">
              <a:lnSpc>
                <a:spcPts val="3050"/>
              </a:lnSpc>
              <a:spcBef>
                <a:spcPct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Tree>
    <p:extLst>
      <p:ext uri="{BB962C8B-B14F-4D97-AF65-F5344CB8AC3E}">
        <p14:creationId xmlns:p14="http://schemas.microsoft.com/office/powerpoint/2010/main" val="11065143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ags" Target="../tags/tag10.xml" /><Relationship Id="rId18" Type="http://schemas.openxmlformats.org/officeDocument/2006/relationships/tags" Target="../tags/tag11.xml" /><Relationship Id="rId19" Type="http://schemas.openxmlformats.org/officeDocument/2006/relationships/tags" Target="../tags/tag12.xml" /><Relationship Id="rId2" Type="http://schemas.openxmlformats.org/officeDocument/2006/relationships/slideLayout" Target="../slideLayouts/slideLayout2.xml" /><Relationship Id="rId20" Type="http://schemas.openxmlformats.org/officeDocument/2006/relationships/tags" Target="../tags/tag13.xml" /><Relationship Id="rId21" Type="http://schemas.openxmlformats.org/officeDocument/2006/relationships/image" Target="../media/image8.emf" /><Relationship Id="rId22" Type="http://schemas.openxmlformats.org/officeDocument/2006/relationships/tags" Target="../tags/tag14.xml" /><Relationship Id="rId23" Type="http://schemas.openxmlformats.org/officeDocument/2006/relationships/tags" Target="../tags/tag15.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Rechteck 15"/>
          <p:cNvSpPr/>
          <p:nvPr>
            <p:custDataLst>
              <p:tags r:id="rId17"/>
            </p:custDataLst>
          </p:nvPr>
        </p:nvSpPr>
        <p:spPr>
          <a:xfrm flipV="1">
            <a:off x="0" y="6423314"/>
            <a:ext cx="9144000" cy="434686"/>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TheSans UHH Bold Caps"/>
            </a:endParaRPr>
          </a:p>
        </p:txBody>
      </p:sp>
      <p:sp>
        <p:nvSpPr>
          <p:cNvPr id="4" name="Datumsplatzhalter 3"/>
          <p:cNvSpPr>
            <a:spLocks noGrp="1"/>
          </p:cNvSpPr>
          <p:nvPr>
            <p:ph type="dt" sz="half" idx="2"/>
            <p:custDataLst>
              <p:tags r:id="rId18"/>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en-US" noProof="0" smtClean="0"/>
              <a:t>5/25/2021</a:t>
            </a:fld>
            <a:endParaRPr lang="en-US" noProof="0"/>
          </a:p>
        </p:txBody>
      </p:sp>
      <p:sp>
        <p:nvSpPr>
          <p:cNvPr id="5" name="Fußzeilenplatzhalter 4"/>
          <p:cNvSpPr>
            <a:spLocks noGrp="1"/>
          </p:cNvSpPr>
          <p:nvPr>
            <p:ph type="ftr" sz="quarter" idx="3"/>
            <p:custDataLst>
              <p:tags r:id="rId19"/>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en-US" noProof="0"/>
              <a:t>|  Fußzeile Blindtext, Name des Professors</a:t>
            </a:r>
          </a:p>
        </p:txBody>
      </p:sp>
      <p:sp>
        <p:nvSpPr>
          <p:cNvPr id="6" name="Foliennummernplatzhalter 5"/>
          <p:cNvSpPr>
            <a:spLocks noGrp="1"/>
          </p:cNvSpPr>
          <p:nvPr>
            <p:ph type="sldNum" sz="quarter" idx="4"/>
            <p:custDataLst>
              <p:tags r:id="rId20"/>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en-US" noProof="0" smtClean="0"/>
              <a:t>‹Nr.›</a:t>
            </a:fld>
            <a:endParaRPr lang="en-US" noProof="0"/>
          </a:p>
        </p:txBody>
      </p:sp>
      <p:pic>
        <p:nvPicPr>
          <p:cNvPr id="8" name="Bild 7"/>
          <p:cNvPicPr>
            <a:picLocks noChangeAspect="1"/>
          </p:cNvPicPr>
          <p:nvPr>
            <p:custDataLst>
              <p:tags r:id="rId22"/>
            </p:custDataLst>
          </p:nvPr>
        </p:nvPicPr>
        <p:blipFill>
          <a:blip r:embed="rId21">
            <a:extLst>
              <a:ext uri="{28A0092B-C50C-407E-A947-70E740481C1C}">
                <a14:useLocalDpi xmlns:a14="http://schemas.microsoft.com/office/drawing/2010/main"/>
              </a:ext>
            </a:extLst>
          </a:blip>
          <a:stretch>
            <a:fillRect/>
          </a:stretch>
        </p:blipFill>
        <p:spPr>
          <a:xfrm>
            <a:off x="1" y="1"/>
            <a:ext cx="2733648" cy="1479940"/>
          </a:xfrm>
          <a:prstGeom prst="rect">
            <a:avLst/>
          </a:prstGeom>
        </p:spPr>
      </p:pic>
      <p:sp>
        <p:nvSpPr>
          <p:cNvPr id="9" name="Textfeld 8"/>
          <p:cNvSpPr txBox="1"/>
          <p:nvPr userDrawn="1">
            <p:custDataLst>
              <p:tags r:id="rId23"/>
            </p:custDataLst>
          </p:nvPr>
        </p:nvSpPr>
        <p:spPr>
          <a:xfrm>
            <a:off x="6789738" y="703690"/>
            <a:ext cx="1950773" cy="415498"/>
          </a:xfrm>
          <a:prstGeom prst="rect">
            <a:avLst/>
          </a:prstGeom>
          <a:noFill/>
        </p:spPr>
        <p:txBody>
          <a:bodyPr wrap="square" rtlCol="0">
            <a:spAutoFit/>
          </a:bodyPr>
          <a:lstStyle/>
          <a:p>
            <a:r>
              <a:rPr lang="en-US" sz="1050" spc="70" noProof="0">
                <a:solidFill>
                  <a:schemeClr val="tx1"/>
                </a:solidFill>
                <a:latin typeface="TheSans UHH" panose="020b0502050302020203" pitchFamily="34" charset="0"/>
              </a:rPr>
              <a:t>Institute of</a:t>
            </a:r>
          </a:p>
          <a:p>
            <a:r>
              <a:rPr lang="en-US" sz="1050" spc="70" noProof="0">
                <a:solidFill>
                  <a:srgbClr val="009CD1"/>
                </a:solidFill>
                <a:latin typeface="TheSans UHH" panose="020b0502050302020203" pitchFamily="34" charset="0"/>
              </a:rPr>
              <a:t>law and economics</a:t>
            </a:r>
          </a:p>
        </p:txBody>
      </p:sp>
    </p:spTree>
    <p:extLst>
      <p:ext uri="{BB962C8B-B14F-4D97-AF65-F5344CB8AC3E}">
        <p14:creationId xmlns:p14="http://schemas.microsoft.com/office/powerpoint/2010/main" val="8759164"/>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1" r:id="rId4"/>
    <p:sldLayoutId id="2147483672" r:id="rId5"/>
    <p:sldLayoutId id="2147483661" r:id="rId6"/>
    <p:sldLayoutId id="2147483664" r:id="rId7"/>
    <p:sldLayoutId id="2147483663" r:id="rId8"/>
    <p:sldLayoutId id="2147483669" r:id="rId9"/>
    <p:sldLayoutId id="2147483665" r:id="rId10"/>
    <p:sldLayoutId id="2147483662" r:id="rId11"/>
    <p:sldLayoutId id="2147483654" r:id="rId12"/>
    <p:sldLayoutId id="2147483675" r:id="rId13"/>
    <p:sldLayoutId id="2147483655" r:id="rId14"/>
    <p:sldLayoutId id="2147483660" r:id="rId15"/>
    <p:sldLayoutId id="2147483667" r:id="rId16"/>
  </p:sldLayoutIdLst>
  <p:transition/>
  <p:timing/>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6.xml" /><Relationship Id="rId3" Type="http://schemas.openxmlformats.org/officeDocument/2006/relationships/tags" Target="../tags/tag17.xml" /><Relationship Id="rId4" Type="http://schemas.openxmlformats.org/officeDocument/2006/relationships/tags" Target="../tags/tag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image" Target="../media/image14.emf" /><Relationship Id="rId6" Type="http://schemas.openxmlformats.org/officeDocument/2006/relationships/tags" Target="../tags/tag55.xml" /><Relationship Id="rId7" Type="http://schemas.openxmlformats.org/officeDocument/2006/relationships/tags" Target="../tags/tag5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9.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image" Target="../media/image9.emf" /><Relationship Id="rId6" Type="http://schemas.openxmlformats.org/officeDocument/2006/relationships/tags" Target="../tags/tag22.xml" /><Relationship Id="rId7" Type="http://schemas.openxmlformats.org/officeDocument/2006/relationships/tags" Target="../tags/tag2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image" Target="../media/image10.emf" /><Relationship Id="rId6" Type="http://schemas.openxmlformats.org/officeDocument/2006/relationships/tags" Target="../tags/tag27.xml" /><Relationship Id="rId7" Type="http://schemas.openxmlformats.org/officeDocument/2006/relationships/tags" Target="../tags/tag2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29.xml" /><Relationship Id="rId3" Type="http://schemas.openxmlformats.org/officeDocument/2006/relationships/image" Target="../media/image11.emf" /><Relationship Id="rId4" Type="http://schemas.openxmlformats.org/officeDocument/2006/relationships/tags" Target="../tags/tag30.xml" /><Relationship Id="rId5" Type="http://schemas.openxmlformats.org/officeDocument/2006/relationships/tags" Target="../tags/tag3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2.xml"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0.xml" /><Relationship Id="rId3" Type="http://schemas.openxmlformats.org/officeDocument/2006/relationships/image" Target="../media/image12.emf" /><Relationship Id="rId4" Type="http://schemas.openxmlformats.org/officeDocument/2006/relationships/tags" Target="../tags/tag41.xml" /><Relationship Id="rId5" Type="http://schemas.openxmlformats.org/officeDocument/2006/relationships/tags" Target="../tags/tag4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3.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image" Target="../media/image13.emf" /><Relationship Id="rId6" Type="http://schemas.openxmlformats.org/officeDocument/2006/relationships/tags" Target="../tags/tag46.xml" /><Relationship Id="rId7" Type="http://schemas.openxmlformats.org/officeDocument/2006/relationships/tags" Target="../tags/tag4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p:cNvSpPr>
            <a:spLocks noGrp="1"/>
          </p:cNvSpPr>
          <p:nvPr>
            <p:ph type="sldNum" sz="quarter" idx="12"/>
            <p:custDataLst>
              <p:tags r:id="rId2"/>
            </p:custDataLst>
          </p:nvPr>
        </p:nvSpPr>
        <p:spPr/>
        <p:txBody>
          <a:bodyPr/>
          <a:lstStyle/>
          <a:p>
            <a:fld id="{43F0430C-3290-2846-9C5E-237D45BC81A9}" type="slidenum">
              <a:rPr lang="de-DE" smtClean="0"/>
              <a:t>1</a:t>
            </a:fld>
            <a:endParaRPr lang="de-DE"/>
          </a:p>
        </p:txBody>
      </p:sp>
      <p:cxnSp>
        <p:nvCxnSpPr>
          <p:cNvPr id="6" name="Gerade Verbindung 5"/>
          <p:cNvCxnSpPr/>
          <p:nvPr/>
        </p:nvCxnSpPr>
        <p:spPr>
          <a:xfrm>
            <a:off x="-1" y="4440982"/>
            <a:ext cx="8820000" cy="0"/>
          </a:xfrm>
          <a:prstGeom prst="line">
            <a:avLst/>
          </a:prstGeom>
          <a:ln w="50800">
            <a:solidFill>
              <a:srgbClr val="3B515B"/>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custDataLst>
              <p:tags r:id="rId3"/>
            </p:custDataLst>
          </p:nvPr>
        </p:nvSpPr>
        <p:spPr>
          <a:xfrm>
            <a:off x="333043" y="4469557"/>
            <a:ext cx="8635425" cy="1323439"/>
          </a:xfrm>
          <a:prstGeom prst="rect">
            <a:avLst/>
          </a:prstGeom>
          <a:noFill/>
        </p:spPr>
        <p:txBody>
          <a:bodyPr wrap="square" rtlCol="0">
            <a:spAutoFit/>
          </a:bodyPr>
          <a:lstStyle/>
          <a:p>
            <a:r>
              <a:rPr lang="en-US" sz="4000">
                <a:solidFill>
                  <a:srgbClr val="3B515B"/>
                </a:solidFill>
                <a:latin typeface="TheSans UHH Bold Caps" panose="020b0702050302020203" pitchFamily="34" charset="0"/>
              </a:rPr>
              <a:t>The Economics of Natural Disasters</a:t>
            </a:r>
          </a:p>
          <a:p>
            <a:r>
              <a:rPr lang="en-US" sz="4000">
                <a:solidFill>
                  <a:srgbClr val="3B515B"/>
                </a:solidFill>
                <a:latin typeface="TheSans UHH Bold Caps" panose="020b0702050302020203" pitchFamily="34" charset="0"/>
              </a:rPr>
              <a:t>5. Political and Social Effects</a:t>
            </a:r>
          </a:p>
        </p:txBody>
      </p:sp>
    </p:spTree>
    <p:custDataLst>
      <p:tags r:id="rId4"/>
    </p:custDataLst>
    <p:extLst>
      <p:ext uri="{BB962C8B-B14F-4D97-AF65-F5344CB8AC3E}">
        <p14:creationId xmlns:p14="http://schemas.microsoft.com/office/powerpoint/2010/main" val="3527227689"/>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10</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The Gender Gap in Life Expectancy</a:t>
            </a:r>
          </a:p>
        </p:txBody>
      </p:sp>
      <p:sp>
        <p:nvSpPr>
          <p:cNvPr id="12" name="Textfeld 11"/>
          <p:cNvSpPr txBox="1"/>
          <p:nvPr>
            <p:custDataLst>
              <p:tags r:id="rId4"/>
            </p:custDataLst>
          </p:nvPr>
        </p:nvSpPr>
        <p:spPr>
          <a:xfrm>
            <a:off x="323851" y="2553177"/>
            <a:ext cx="8229600" cy="97603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Neumayer and Plümper (2007)</a:t>
            </a:r>
            <a:r>
              <a:rPr lang="en-US" sz="2000">
                <a:latin typeface="TheSans UHH Regular" panose="020b0502050302020203" pitchFamily="34" charset="0"/>
              </a:rPr>
              <a:t> study the differential effect of disasters on the life expectancy of men and women.</a:t>
            </a:r>
          </a:p>
        </p:txBody>
      </p:sp>
      <p:pic>
        <p:nvPicPr>
          <p:cNvPr id="3" name="Grafik 2">
            <a:extLst>
              <a:ext uri="{FF2B5EF4-FFF2-40B4-BE49-F238E27FC236}">
                <a16:creationId xmlns:a16="http://schemas.microsoft.com/office/drawing/2014/main" id="{22EFB04C-3AAD-4D78-A0CA-9A2436ABD35B}"/>
              </a:ext>
            </a:extLst>
          </p:cNvPr>
          <p:cNvPicPr>
            <a:picLocks noChangeAspect="1"/>
          </p:cNvPicPr>
          <p:nvPr>
            <p:custDataLst>
              <p:tags r:id="rId6"/>
            </p:custDataLst>
          </p:nvPr>
        </p:nvPicPr>
        <p:blipFill>
          <a:blip r:embed="rId5"/>
          <a:stretch>
            <a:fillRect/>
          </a:stretch>
        </p:blipFill>
        <p:spPr>
          <a:xfrm>
            <a:off x="2816087" y="3529213"/>
            <a:ext cx="3511826" cy="2898913"/>
          </a:xfrm>
          <a:prstGeom prst="rect">
            <a:avLst/>
          </a:prstGeom>
        </p:spPr>
      </p:pic>
    </p:spTree>
    <p:custDataLst>
      <p:tags r:id="rId7"/>
    </p:custDataLst>
    <p:extLst>
      <p:ext uri="{BB962C8B-B14F-4D97-AF65-F5344CB8AC3E}">
        <p14:creationId xmlns:p14="http://schemas.microsoft.com/office/powerpoint/2010/main" val="82478386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Government responsiveness</a:t>
            </a:r>
          </a:p>
        </p:txBody>
      </p:sp>
      <p:sp>
        <p:nvSpPr>
          <p:cNvPr id="12" name="Textfeld 11"/>
          <p:cNvSpPr txBox="1"/>
          <p:nvPr>
            <p:custDataLst>
              <p:tags r:id="rId4"/>
            </p:custDataLst>
          </p:nvPr>
        </p:nvSpPr>
        <p:spPr>
          <a:xfrm>
            <a:off x="323851" y="2553177"/>
            <a:ext cx="8229600" cy="143770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Plümper and Neumayer (2009)</a:t>
            </a:r>
            <a:r>
              <a:rPr lang="en-US" sz="2000">
                <a:latin typeface="TheSans UHH Regular" panose="020b0502050302020203" pitchFamily="34" charset="0"/>
              </a:rPr>
              <a:t> test Amartya Sen’s hypothesis that substantial famine mortality does not occur in democracies, because it is primarily due to government failure, not the hazard event itself.</a:t>
            </a:r>
          </a:p>
        </p:txBody>
      </p:sp>
      <p:pic>
        <p:nvPicPr>
          <p:cNvPr id="3" name="Grafik 2">
            <a:extLst>
              <a:ext uri="{FF2B5EF4-FFF2-40B4-BE49-F238E27FC236}">
                <a16:creationId xmlns:a16="http://schemas.microsoft.com/office/drawing/2014/main" id="{5C52B521-BB5E-4039-9D35-F75C9B862F9B}"/>
              </a:ext>
            </a:extLst>
          </p:cNvPr>
          <p:cNvPicPr>
            <a:picLocks noChangeAspect="1"/>
          </p:cNvPicPr>
          <p:nvPr>
            <p:custDataLst>
              <p:tags r:id="rId6"/>
            </p:custDataLst>
          </p:nvPr>
        </p:nvPicPr>
        <p:blipFill>
          <a:blip r:embed="rId5"/>
          <a:stretch>
            <a:fillRect/>
          </a:stretch>
        </p:blipFill>
        <p:spPr>
          <a:xfrm>
            <a:off x="2911745" y="4021776"/>
            <a:ext cx="3320511" cy="2366592"/>
          </a:xfrm>
          <a:prstGeom prst="rect">
            <a:avLst/>
          </a:prstGeom>
        </p:spPr>
      </p:pic>
    </p:spTree>
    <p:custDataLst>
      <p:tags r:id="rId7"/>
    </p:custDataLst>
    <p:extLst>
      <p:ext uri="{BB962C8B-B14F-4D97-AF65-F5344CB8AC3E}">
        <p14:creationId xmlns:p14="http://schemas.microsoft.com/office/powerpoint/2010/main" val="279095677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Government responsiveness</a:t>
            </a:r>
          </a:p>
        </p:txBody>
      </p:sp>
      <p:sp>
        <p:nvSpPr>
          <p:cNvPr id="12" name="Textfeld 11"/>
          <p:cNvSpPr txBox="1"/>
          <p:nvPr>
            <p:custDataLst>
              <p:tags r:id="rId4"/>
            </p:custDataLst>
          </p:nvPr>
        </p:nvSpPr>
        <p:spPr>
          <a:xfrm>
            <a:off x="323851" y="2553177"/>
            <a:ext cx="8229600" cy="143770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Besley and Burgess (2002)</a:t>
            </a:r>
            <a:r>
              <a:rPr lang="en-US" sz="2000">
                <a:latin typeface="TheSans UHH Regular" panose="020b0502050302020203" pitchFamily="34" charset="0"/>
              </a:rPr>
              <a:t> argue that governments are more responsive to disasters where the electorate is better informed and more politically active. Data from India shows the following:</a:t>
            </a:r>
          </a:p>
        </p:txBody>
      </p:sp>
      <p:pic>
        <p:nvPicPr>
          <p:cNvPr id="5" name="Grafik 4">
            <a:extLst>
              <a:ext uri="{FF2B5EF4-FFF2-40B4-BE49-F238E27FC236}">
                <a16:creationId xmlns:a16="http://schemas.microsoft.com/office/drawing/2014/main" id="{30DE8319-A8E0-4F71-A27A-FD5E7F184822}"/>
              </a:ext>
            </a:extLst>
          </p:cNvPr>
          <p:cNvPicPr>
            <a:picLocks noChangeAspect="1"/>
          </p:cNvPicPr>
          <p:nvPr>
            <p:custDataLst>
              <p:tags r:id="rId6"/>
            </p:custDataLst>
          </p:nvPr>
        </p:nvPicPr>
        <p:blipFill>
          <a:blip r:embed="rId5"/>
          <a:stretch>
            <a:fillRect/>
          </a:stretch>
        </p:blipFill>
        <p:spPr>
          <a:xfrm>
            <a:off x="2484783" y="3990877"/>
            <a:ext cx="4174435" cy="2337684"/>
          </a:xfrm>
          <a:prstGeom prst="rect">
            <a:avLst/>
          </a:prstGeom>
        </p:spPr>
      </p:pic>
    </p:spTree>
    <p:custDataLst>
      <p:tags r:id="rId7"/>
    </p:custDataLst>
    <p:extLst>
      <p:ext uri="{BB962C8B-B14F-4D97-AF65-F5344CB8AC3E}">
        <p14:creationId xmlns:p14="http://schemas.microsoft.com/office/powerpoint/2010/main" val="34889045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a:extLst>
              <a:ext uri="{FF2B5EF4-FFF2-40B4-BE49-F238E27FC236}">
                <a16:creationId xmlns:a16="http://schemas.microsoft.com/office/drawing/2014/main" id="{20A3DFFE-7DED-42E7-9AC6-F036F0BCC98C}"/>
              </a:ext>
            </a:extLst>
          </p:cNvPr>
          <p:cNvSpPr>
            <a:spLocks noGrp="1"/>
          </p:cNvSpPr>
          <p:nvPr>
            <p:ph type="sldNum" sz="quarter" idx="4"/>
            <p:custDataLst>
              <p:tags r:id="rId2"/>
            </p:custDataLst>
          </p:nvPr>
        </p:nvSpPr>
        <p:spPr/>
        <p:txBody>
          <a:bodyPr/>
          <a:lstStyle/>
          <a:p>
            <a:fld id="{43F0430C-3290-2846-9C5E-237D45BC81A9}" type="slidenum">
              <a:rPr lang="de-DE" smtClean="0"/>
              <a:t>4</a:t>
            </a:fld>
            <a:endParaRPr lang="de-DE"/>
          </a:p>
        </p:txBody>
      </p:sp>
      <p:pic>
        <p:nvPicPr>
          <p:cNvPr id="8" name="Grafik 7">
            <a:extLst>
              <a:ext uri="{FF2B5EF4-FFF2-40B4-BE49-F238E27FC236}">
                <a16:creationId xmlns:a16="http://schemas.microsoft.com/office/drawing/2014/main" id="{42F756B9-B98A-4BF6-BE6F-31CD2F667F7F}"/>
              </a:ext>
            </a:extLst>
          </p:cNvPr>
          <p:cNvPicPr>
            <a:picLocks noChangeAspect="1"/>
          </p:cNvPicPr>
          <p:nvPr>
            <p:custDataLst>
              <p:tags r:id="rId4"/>
            </p:custDataLst>
          </p:nvPr>
        </p:nvPicPr>
        <p:blipFill>
          <a:blip r:embed="rId3"/>
          <a:stretch>
            <a:fillRect/>
          </a:stretch>
        </p:blipFill>
        <p:spPr>
          <a:xfrm>
            <a:off x="2255653" y="1172256"/>
            <a:ext cx="4632695" cy="5229639"/>
          </a:xfrm>
          <a:prstGeom prst="rect">
            <a:avLst/>
          </a:prstGeom>
        </p:spPr>
      </p:pic>
    </p:spTree>
    <p:custDataLst>
      <p:tags r:id="rId5"/>
    </p:custDataLst>
    <p:extLst>
      <p:ext uri="{BB962C8B-B14F-4D97-AF65-F5344CB8AC3E}">
        <p14:creationId xmlns:p14="http://schemas.microsoft.com/office/powerpoint/2010/main" val="127134488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Government responsiveness</a:t>
            </a:r>
          </a:p>
        </p:txBody>
      </p:sp>
      <p:sp>
        <p:nvSpPr>
          <p:cNvPr id="12" name="Textfeld 11"/>
          <p:cNvSpPr txBox="1"/>
          <p:nvPr>
            <p:custDataLst>
              <p:tags r:id="rId4"/>
            </p:custDataLst>
          </p:nvPr>
        </p:nvSpPr>
        <p:spPr>
          <a:xfrm>
            <a:off x="323851" y="2553177"/>
            <a:ext cx="8229600" cy="328436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Keefer et al. (2011)</a:t>
            </a:r>
            <a:r>
              <a:rPr lang="en-US" sz="2000">
                <a:latin typeface="TheSans UHH Regular" panose="020b0502050302020203" pitchFamily="34" charset="0"/>
              </a:rPr>
              <a:t> study how politics regulates earthquake mortality.</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Mortality is lower in countries with higher earthquake propensity.</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Mortality is less responsive to propensity in poor countries.</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Mortality is higher at any level of quake propensity when governments have fewer incentives to provide public goods, such as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in autocracies with less institutionalized ruling parties or</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in more corrupt countries.</a:t>
            </a:r>
          </a:p>
        </p:txBody>
      </p:sp>
    </p:spTree>
    <p:custDataLst>
      <p:tags r:id="rId5"/>
    </p:custDataLst>
    <p:extLst>
      <p:ext uri="{BB962C8B-B14F-4D97-AF65-F5344CB8AC3E}">
        <p14:creationId xmlns:p14="http://schemas.microsoft.com/office/powerpoint/2010/main" val="41857146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Political Transitions</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Brückner and Ciccone (2011)</a:t>
            </a:r>
            <a:r>
              <a:rPr lang="en-US" sz="2000">
                <a:latin typeface="TheSans UHH Regular" panose="020b0502050302020203" pitchFamily="34" charset="0"/>
              </a:rPr>
              <a:t> study the effect of adverse economic shocks on the occurrence of democratic transitions. They expect that adverse economic shocks destabilize political regimes and thus increase the chance of democratization.</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Using variation in rainfall as an exogenous source of economic shocks, they show that following a transitory negative income shock of 1 percent, democracy scores improve by 0.9 pp. and the probability of a democratic transition increases by 1.3 pp.</a:t>
            </a:r>
          </a:p>
        </p:txBody>
      </p:sp>
    </p:spTree>
    <p:custDataLst>
      <p:tags r:id="rId5"/>
    </p:custDataLst>
    <p:extLst>
      <p:ext uri="{BB962C8B-B14F-4D97-AF65-F5344CB8AC3E}">
        <p14:creationId xmlns:p14="http://schemas.microsoft.com/office/powerpoint/2010/main" val="225906298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a:extLst>
              <a:ext uri="{FF2B5EF4-FFF2-40B4-BE49-F238E27FC236}">
                <a16:creationId xmlns:a16="http://schemas.microsoft.com/office/drawing/2014/main" id="{4BDE24ED-917C-4BAD-8CA1-F7BE76988A2C}"/>
              </a:ext>
            </a:extLst>
          </p:cNvPr>
          <p:cNvSpPr>
            <a:spLocks noGrp="1"/>
          </p:cNvSpPr>
          <p:nvPr>
            <p:ph type="sldNum" sz="quarter" idx="4"/>
            <p:custDataLst>
              <p:tags r:id="rId2"/>
            </p:custDataLst>
          </p:nvPr>
        </p:nvSpPr>
        <p:spPr/>
        <p:txBody>
          <a:bodyPr/>
          <a:lstStyle/>
          <a:p>
            <a:fld id="{43F0430C-3290-2846-9C5E-237D45BC81A9}" type="slidenum">
              <a:rPr lang="de-DE" smtClean="0"/>
              <a:t>7</a:t>
            </a:fld>
            <a:endParaRPr lang="de-DE"/>
          </a:p>
        </p:txBody>
      </p:sp>
      <p:pic>
        <p:nvPicPr>
          <p:cNvPr id="8" name="Grafik 7">
            <a:extLst>
              <a:ext uri="{FF2B5EF4-FFF2-40B4-BE49-F238E27FC236}">
                <a16:creationId xmlns:a16="http://schemas.microsoft.com/office/drawing/2014/main" id="{5CBA2AB6-7487-48E9-9892-632C3A21B15C}"/>
              </a:ext>
            </a:extLst>
          </p:cNvPr>
          <p:cNvPicPr>
            <a:picLocks noChangeAspect="1"/>
          </p:cNvPicPr>
          <p:nvPr>
            <p:custDataLst>
              <p:tags r:id="rId4"/>
            </p:custDataLst>
          </p:nvPr>
        </p:nvPicPr>
        <p:blipFill>
          <a:blip r:embed="rId3"/>
          <a:stretch>
            <a:fillRect/>
          </a:stretch>
        </p:blipFill>
        <p:spPr>
          <a:xfrm>
            <a:off x="1272209" y="1532656"/>
            <a:ext cx="6599583" cy="4588565"/>
          </a:xfrm>
          <a:prstGeom prst="rect">
            <a:avLst/>
          </a:prstGeom>
        </p:spPr>
      </p:pic>
    </p:spTree>
    <p:custDataLst>
      <p:tags r:id="rId5"/>
    </p:custDataLst>
    <p:extLst>
      <p:ext uri="{BB962C8B-B14F-4D97-AF65-F5344CB8AC3E}">
        <p14:creationId xmlns:p14="http://schemas.microsoft.com/office/powerpoint/2010/main" val="287896755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8</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Religiosity</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Bentzen (2019)</a:t>
            </a:r>
            <a:r>
              <a:rPr lang="en-US" sz="2000">
                <a:latin typeface="TheSans UHH Regular" panose="020b0502050302020203" pitchFamily="34" charset="0"/>
              </a:rPr>
              <a:t> asks whether individuals turn to religion to deal with unbearable and unpredictable life events, such as disasters.</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She shows that individuals become more religious if an earthquake recently hit close by.</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Even though the effect decreases after a while, data on children of immigrants reveal a persistent effect across generations.</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People google religious terms more as a share of their total searches in those U.S. states with higher earthquake risk.</a:t>
            </a:r>
          </a:p>
        </p:txBody>
      </p:sp>
      <p:pic>
        <p:nvPicPr>
          <p:cNvPr id="3" name="Grafik 2">
            <a:extLst>
              <a:ext uri="{FF2B5EF4-FFF2-40B4-BE49-F238E27FC236}">
                <a16:creationId xmlns:a16="http://schemas.microsoft.com/office/drawing/2014/main" id="{731DF5B8-6CBB-4E01-9B5E-1B3A8C4CDE28}"/>
              </a:ext>
            </a:extLst>
          </p:cNvPr>
          <p:cNvPicPr>
            <a:picLocks noChangeAspect="1"/>
          </p:cNvPicPr>
          <p:nvPr>
            <p:custDataLst>
              <p:tags r:id="rId6"/>
            </p:custDataLst>
          </p:nvPr>
        </p:nvPicPr>
        <p:blipFill>
          <a:blip r:embed="rId5"/>
          <a:stretch>
            <a:fillRect/>
          </a:stretch>
        </p:blipFill>
        <p:spPr>
          <a:xfrm>
            <a:off x="2592126" y="129714"/>
            <a:ext cx="3959749" cy="1613121"/>
          </a:xfrm>
          <a:prstGeom prst="rect">
            <a:avLst/>
          </a:prstGeom>
        </p:spPr>
      </p:pic>
    </p:spTree>
    <p:custDataLst>
      <p:tags r:id="rId7"/>
    </p:custDataLst>
    <p:extLst>
      <p:ext uri="{BB962C8B-B14F-4D97-AF65-F5344CB8AC3E}">
        <p14:creationId xmlns:p14="http://schemas.microsoft.com/office/powerpoint/2010/main" val="359367712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9</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Religiosity</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Bentzen (2020)</a:t>
            </a:r>
            <a:r>
              <a:rPr lang="en-US" sz="2000">
                <a:latin typeface="TheSans UHH Regular" panose="020b0502050302020203" pitchFamily="34" charset="0"/>
              </a:rPr>
              <a:t> studies Google searches for prayer during the Covid-19 pandemic. In March 2020, Google searches for prayer rose to the highest level ever recorded. People show an increased interest in prayer on the internet on all continents and for all religious denominations, but less for Buddhists and Hindus.</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use of religion is more pervasive in poorer, more unequal, and uncertain societies, but this is exclusively because these societies are more religious.</a:t>
            </a:r>
          </a:p>
        </p:txBody>
      </p:sp>
    </p:spTree>
    <p:custDataLst>
      <p:tags r:id="rId5"/>
    </p:custDataLst>
    <p:extLst>
      <p:ext uri="{BB962C8B-B14F-4D97-AF65-F5344CB8AC3E}">
        <p14:creationId xmlns:p14="http://schemas.microsoft.com/office/powerpoint/2010/main" val="1279358576"/>
      </p:ext>
    </p:extLst>
  </p:cSld>
  <p:clrMapOvr>
    <a:masterClrMapping/>
  </p:clrMapOvr>
  <p:transition/>
  <p:timing/>
</p:sld>
</file>

<file path=ppt/tags/tag1.xml><?xml version="1.0" encoding="utf-8"?>
<p:tagLst xmlns:p="http://schemas.openxmlformats.org/presentationml/2006/main">
  <p:tag name="PRESENTER_SHAPETEXTINFO" val="&lt;ShapeTextInfo&gt;&lt;TableIndex row=&quot;-1&quot; col=&quot;-1&quot;&gt;&lt;linesCount val=&quot;3&quot; /&gt;&lt;lineCharCount val=&quot;28&quot; /&gt;&lt;lineCharCount val=&quot;13&quot; /&gt;&lt;lineCharCount val=&quot;12&quot; /&gt;&lt;/TableIndex&gt;&lt;/ShapeTextInfo&gt;"/>
</p:tagLst>
</file>

<file path=ppt/tags/tag10.xml><?xml version="1.0" encoding="utf-8"?>
<p:tagLst xmlns:p="http://schemas.openxmlformats.org/presentationml/2006/main">
  <p:tag name="PRESENTER_SHAPEINFO" val="&lt;ThreeDShapeInfo&gt;&lt;uuid val=&quot;{0b479f91-8cff-4cec-b4f0-73995967b69a}&quot; /&gt;&lt;isInvalidForFieldText val=&quot;0&quot; /&gt;&lt;Image&gt;&lt;filename val=&quot;E:\breeze\content\4956940273\5765726634-1\input\breezo\data\asimages\{0b479f91-8cff-4cec-b4f0-73995967b69a}.png&quot; /&gt;&lt;left val=&quot;0&quot; /&gt;&lt;top val=&quot;674&quot; /&gt;&lt;width val=&quot;960&quot; /&gt;&lt;height val=&quot;46&quot; /&gt;&lt;hasText val=&quot;1&quot; /&gt;&lt;/Image&gt;&lt;/ThreeDShapeInfo&gt;"/>
  <p:tag name="PRESENTER_SHAPETEXTINFO" val="&lt;ShapeTextInfo&gt;&lt;TableIndex row=&quot;-1&quot; col=&quot;-1&quot;&gt;&lt;linesCount val=&quot;0&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 /&gt;&lt;lineCharCount val=&quot;9&quot; /&gt;&lt;/TableIndex&gt;&lt;/ShapeTextInfo&gt;"/>
</p:tagLst>
</file>

<file path=ppt/tags/tag12.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14.xml><?xml version="1.0" encoding="utf-8"?>
<p:tagLst xmlns:p="http://schemas.openxmlformats.org/presentationml/2006/main">
  <p:tag name="PRESENTER_SHAPEINFO" val="&lt;ThreeDShapeInfo&gt;&lt;uuid val=&quot;{4ff31f13-29ee-48d0-84a1-ab7557f2240b}&quot; /&gt;&lt;isInvalidForFieldText val=&quot;0&quot; /&gt;&lt;Image&gt;&lt;filename val=&quot;E:\breeze\content\4956940273\5765726634-1\input\breezo\data\asimages\{4ff31f13-29ee-48d0-84a1-ab7557f2240b}.png&quot; /&gt;&lt;left val=&quot;46&quot; /&gt;&lt;top val=&quot;46&quot; /&gt;&lt;width val=&quot;195&quot; /&gt;&lt;height val=&quot;64&quot; /&gt;&lt;hasText val=&quot;1&quot; /&gt;&lt;/Image&gt;&lt;/ThreeDShapeInfo&gt;"/>
</p:tagLst>
</file>

<file path=ppt/tags/tag15.xml><?xml version="1.0" encoding="utf-8"?>
<p:tagLst xmlns:p="http://schemas.openxmlformats.org/presentationml/2006/main">
  <p:tag name="PRESENTER_SHAPEINFO" val="&lt;ThreeDShapeInfo&gt;&lt;uuid val=&quot;{625f6876-a513-41b1-935e-5e2012423f5b}&quot; /&gt;&lt;isInvalidForFieldText val=&quot;0&quot; /&gt;&lt;Image&gt;&lt;filename val=&quot;E:\breeze\content\4956940273\5765726634-1\input\breezo\data\asimages\{625f6876-a513-41b1-935e-5e2012423f5b}.png&quot; /&gt;&lt;left val=&quot;722&quot; /&gt;&lt;top val=&quot;81&quot; /&gt;&lt;width val=&quot;135&quot; /&gt;&lt;height val=&quot;29&quot; /&gt;&lt;hasText val=&quot;1&quot; /&gt;&lt;/Image&gt;&lt;/ThreeDShapeInfo&gt;"/>
  <p:tag name="PRESENTER_SHAPETEXTINFO" val="&lt;ShapeTextInfo&gt;&lt;TableIndex row=&quot;-1&quot; col=&quot;-1&quot;&gt;&lt;linesCount val=&quot;2&quot; /&gt;&lt;lineCharCount val=&quot;13&quot; /&gt;&lt;lineCharCount val=&quot;17&quot; /&gt;&lt;/TableIndex&gt;&lt;/ShapeTextInfo&gt;"/>
</p:tagLst>
</file>

<file path=ppt/tags/tag16.xml><?xml version="1.0" encoding="utf-8"?>
<p:tagLst xmlns:p="http://schemas.openxmlformats.org/presentationml/2006/main">
  <p:tag name="PRESENTER_SHAPEINFO" val="&lt;ThreeDShapeInfo&gt;&lt;uuid val=&quot;{92df78d9-cc66-46c3-b76d-44e5b58925aa}&quot; /&gt;&lt;isInvalidForFieldText val=&quot;0&quot; /&gt;&lt;Image&gt;&lt;filename val=&quot;E:\breeze\content\4956940273\5765726634-1\input\breezo\data\asimages\{92df78d9-cc66-46c3-b76d-44e5b58925aa}.png&quot; /&gt;&lt;left val=&quot;894&quot; /&gt;&lt;top val=&quot;689&quot; /&gt;&lt;width val=&quot;6&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p="http://schemas.openxmlformats.org/presentationml/2006/main">
  <p:tag name="PRESENTER_SHAPEINFO" val="&lt;ThreeDShapeInfo&gt;&lt;uuid val=&quot;{4b68e640-8fc9-406e-8e31-7317f1f8c39a}&quot; /&gt;&lt;isInvalidForFieldText val=&quot;0&quot; /&gt;&lt;Image&gt;&lt;filename val=&quot;E:\breeze\content\4956940273\5765726634-1\input\breezo\data\asimages\{4b68e640-8fc9-406e-8e31-7317f1f8c39a}.png&quot; /&gt;&lt;left val=&quot;45&quot; /&gt;&lt;top val=&quot;486&quot; /&gt;&lt;width val=&quot;849&quot; /&gt;&lt;height val=&quot;105&quot; /&gt;&lt;hasText val=&quot;1&quot; /&gt;&lt;/Image&gt;&lt;/ThreeDShapeInfo&gt;"/>
  <p:tag name="PRESENTER_SHAPETEXTINFO" val="&lt;ShapeTextInfo&gt;&lt;TableIndex row=&quot;-1&quot; col=&quot;-1&quot;&gt;&lt;linesCount val=&quot;2&quot; /&gt;&lt;lineCharCount val=&quot;35&quot; /&gt;&lt;lineCharCount val=&quot;31&quot; /&gt;&lt;/TableIndex&gt;&lt;/ShapeTextInfo&gt;"/>
</p:tagLst>
</file>

<file path=ppt/tags/tag18.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INFO" val="&lt;ThreeDShapeInfo&gt;&lt;uuid val=&quot;{444e5fb9-6b47-4c28-95fe-66171460508d}&quot; /&gt;&lt;isInvalidForFieldText val=&quot;0&quot; /&gt;&lt;Image&gt;&lt;filename val=&quot;E:\breeze\content\4956940273\5765726634-1\input\breezo\data\asimages\{444e5fb9-6b47-4c28-95fe-66171460508d}.png&quot; /&gt;&lt;left val=&quot;893&quot; /&gt;&lt;top val=&quot;689&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2&quot; /&gt;&lt;lineCharCount val=&quot;45&quot; /&gt;&lt;lineCharCount val=&quot;30&quot; /&gt;&lt;/TableIndex&gt;&lt;/ShapeTextInfo&gt;"/>
</p:tagLst>
</file>

<file path=ppt/tags/tag20.xml><?xml version="1.0" encoding="utf-8"?>
<p:tagLst xmlns:p="http://schemas.openxmlformats.org/presentationml/2006/main">
  <p:tag name="PRESENTER_SHAPEINFO" val="&lt;ThreeDShapeInfo&gt;&lt;uuid val=&quot;{fa847f03-e85e-4c5a-953f-cfe6ccf5c865}&quot; /&gt;&lt;isInvalidForFieldText val=&quot;0&quot; /&gt;&lt;Image&gt;&lt;filename val=&quot;E:\breeze\content\4956940273\5765726634-1\input\breezo\data\asimages\{fa847f03-e85e-4c5a-953f-cfe6ccf5c865}.png&quot; /&gt;&lt;left val=&quot;46&quot; /&gt;&lt;top val=&quot;192&quot; /&gt;&lt;width val=&quot;711&quot; /&gt;&lt;height val=&quot;37&quot; /&gt;&lt;hasText val=&quot;1&quot; /&gt;&lt;/Image&gt;&lt;/ThreeDShapeInfo&gt;"/>
  <p:tag name="PRESENTER_SHAPETEXTINFO" val="&lt;ShapeTextInfo&gt;&lt;TableIndex row=&quot;-1&quot; col=&quot;-1&quot;&gt;&lt;linesCount val=&quot;1&quot; /&gt;&lt;lineCharCount val=&quot;39&quot; /&gt;&lt;/TableIndex&gt;&lt;/ShapeTextInfo&gt;"/>
</p:tagLst>
</file>

<file path=ppt/tags/tag21.xml><?xml version="1.0" encoding="utf-8"?>
<p:tagLst xmlns:p="http://schemas.openxmlformats.org/presentationml/2006/main">
  <p:tag name="PRESENTER_SHAPEINFO" val="&lt;ThreeDShapeInfo&gt;&lt;uuid val=&quot;{13752f88-0c20-4f4f-897a-f565b09e7ed6}&quot; /&gt;&lt;isInvalidForFieldText val=&quot;0&quot; /&gt;&lt;Image&gt;&lt;filename val=&quot;E:\breeze\content\4956940273\5765726634-1\input\breezo\data\asimages\{13752f88-0c20-4f4f-897a-f565b09e7ed6}.png&quot; /&gt;&lt;left val=&quot;45&quot; /&gt;&lt;top val=&quot;292&quot; /&gt;&lt;width val=&quot;842&quot; /&gt;&lt;height val=&quot;123&quot; /&gt;&lt;hasText val=&quot;1&quot; /&gt;&lt;/Image&gt;&lt;/ThreeDShapeInfo&gt;"/>
  <p:tag name="PRESENTER_SHAPETEXTINFO" val="&lt;ShapeTextInfo&gt;&lt;TableIndex row=&quot;-1&quot; col=&quot;-1&quot;&gt;&lt;linesCount val=&quot;1&quot; /&gt;&lt;lineCharCount val=&quot;202&quot; /&gt;&lt;/TableIndex&gt;&lt;/ShapeTextInfo&gt;"/>
</p:tagLst>
</file>

<file path=ppt/tags/tag22.xml><?xml version="1.0" encoding="utf-8"?>
<p:tagLst xmlns:p="http://schemas.openxmlformats.org/presentationml/2006/main">
  <p:tag name="PRESENTER_SHAPEINFO" val="&lt;ThreeDShapeInfo&gt;&lt;uuid val=&quot;{7a3afe9a-b2b4-4c36-9044-5aebad4f839d}&quot; /&gt;&lt;isInvalidForFieldText val=&quot;0&quot; /&gt;&lt;Image&gt;&lt;filename val=&quot;E:\breeze\content\4956940273\5765726634-1\input\breezo\data\asimages\{7a3afe9a-b2b4-4c36-9044-5aebad4f839d}.png&quot; /&gt;&lt;left val=&quot;305&quot; /&gt;&lt;top val=&quot;421&quot; /&gt;&lt;width val=&quot;349&quot; /&gt;&lt;height val=&quot;250&quot; /&gt;&lt;hasText val=&quot;1&quot; /&gt;&lt;/Image&gt;&lt;/ThreeDShapeInfo&gt;"/>
</p:tagLst>
</file>

<file path=ppt/tags/tag23.xml><?xml version="1.0" encoding="utf-8"?>
<p:tagLst xmlns:p="http://schemas.openxmlformats.org/presentationml/2006/main">
  <p:tag name="HTML_SHAPEINFO" val="&lt;SlideThumbPath val=&quot;SlideTemp.PNG&quot;/&gt;"/>
</p:tagLst>
</file>

<file path=ppt/tags/tag24.xml><?xml version="1.0" encoding="utf-8"?>
<p:tagLst xmlns:p="http://schemas.openxmlformats.org/presentationml/2006/main">
  <p:tag name="PRESENTER_SHAPEINFO" val="&lt;ThreeDShapeInfo&gt;&lt;uuid val=&quot;{2a4df1f2-5620-48d5-a107-ed985115afee}&quot; /&gt;&lt;isInvalidForFieldText val=&quot;0&quot; /&gt;&lt;Image&gt;&lt;filename val=&quot;E:\breeze\content\4956940273\5765726634-1\input\breezo\data\asimages\{2a4df1f2-5620-48d5-a107-ed985115afee}.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25.xml><?xml version="1.0" encoding="utf-8"?>
<p:tagLst xmlns:p="http://schemas.openxmlformats.org/presentationml/2006/main">
  <p:tag name="PRESENTER_SHAPEINFO" val="&lt;ThreeDShapeInfo&gt;&lt;uuid val=&quot;{3a52c398-a968-441e-9186-e5aba1d6067d}&quot; /&gt;&lt;isInvalidForFieldText val=&quot;0&quot; /&gt;&lt;Image&gt;&lt;filename val=&quot;E:\breeze\content\4956940273\5765726634-1\input\breezo\data\asimages\{3a52c398-a968-441e-9186-e5aba1d6067d}.png&quot; /&gt;&lt;left val=&quot;46&quot; /&gt;&lt;top val=&quot;192&quot; /&gt;&lt;width val=&quot;711&quot; /&gt;&lt;height val=&quot;37&quot; /&gt;&lt;hasText val=&quot;1&quot; /&gt;&lt;/Image&gt;&lt;/ThreeDShapeInfo&gt;"/>
  <p:tag name="PRESENTER_SHAPETEXTINFO" val="&lt;ShapeTextInfo&gt;&lt;TableIndex row=&quot;-1&quot; col=&quot;-1&quot;&gt;&lt;linesCount val=&quot;1&quot; /&gt;&lt;lineCharCount val=&quot;39&quot; /&gt;&lt;/TableIndex&gt;&lt;/ShapeTextInfo&gt;"/>
</p:tagLst>
</file>

<file path=ppt/tags/tag26.xml><?xml version="1.0" encoding="utf-8"?>
<p:tagLst xmlns:p="http://schemas.openxmlformats.org/presentationml/2006/main">
  <p:tag name="PRESENTER_SHAPEINFO" val="&lt;ThreeDShapeInfo&gt;&lt;uuid val=&quot;{a3eeeeaa-a403-44b8-9033-056028bccaee}&quot; /&gt;&lt;isInvalidForFieldText val=&quot;0&quot; /&gt;&lt;Image&gt;&lt;filename val=&quot;E:\breeze\content\4956940273\5765726634-1\input\breezo\data\asimages\{a3eeeeaa-a403-44b8-9033-056028bccaee}.png&quot; /&gt;&lt;left val=&quot;45&quot; /&gt;&lt;top val=&quot;292&quot; /&gt;&lt;width val=&quot;821&quot; /&gt;&lt;height val=&quot;123&quot; /&gt;&lt;hasText val=&quot;1&quot; /&gt;&lt;/Image&gt;&lt;/ThreeDShapeInfo&gt;"/>
  <p:tag name="PRESENTER_SHAPETEXTINFO" val="&lt;ShapeTextInfo&gt;&lt;TableIndex row=&quot;-1&quot; col=&quot;-1&quot;&gt;&lt;linesCount val=&quot;1&quot; /&gt;&lt;lineCharCount val=&quot;187&quot; /&gt;&lt;/TableIndex&gt;&lt;/ShapeTextInfo&gt;"/>
</p:tagLst>
</file>

<file path=ppt/tags/tag27.xml><?xml version="1.0" encoding="utf-8"?>
<p:tagLst xmlns:p="http://schemas.openxmlformats.org/presentationml/2006/main">
  <p:tag name="PRESENTER_SHAPEINFO" val="&lt;ThreeDShapeInfo&gt;&lt;uuid val=&quot;{0307ba88-11d1-43de-9c38-bc0590fc1530}&quot; /&gt;&lt;isInvalidForFieldText val=&quot;0&quot; /&gt;&lt;Image&gt;&lt;filename val=&quot;E:\breeze\content\4956940273\5765726634-1\input\breezo\data\asimages\{0307ba88-11d1-43de-9c38-bc0590fc1530}.png&quot; /&gt;&lt;left val=&quot;260&quot; /&gt;&lt;top val=&quot;418&quot; /&gt;&lt;width val=&quot;440&quot; /&gt;&lt;height val=&quot;247&quot; /&gt;&lt;hasText val=&quot;1&quot; /&gt;&lt;/Image&gt;&lt;/ThreeDShapeInfo&gt;"/>
</p:tagLst>
</file>

<file path=ppt/tags/tag28.xml><?xml version="1.0" encoding="utf-8"?>
<p:tagLst xmlns:p="http://schemas.openxmlformats.org/presentationml/2006/main">
  <p:tag name="HTML_SHAPEINFO" val="&lt;SlideThumbPath val=&quot;SlideTemp.PNG&quot;/&gt;"/>
</p:tagLst>
</file>

<file path=ppt/tags/tag29.xml><?xml version="1.0" encoding="utf-8"?>
<p:tagLst xmlns:p="http://schemas.openxmlformats.org/presentationml/2006/main">
  <p:tag name="PRESENTER_SHAPEINFO" val="&lt;ThreeDShapeInfo&gt;&lt;uuid val=&quot;{40a51ac3-330d-4d9b-87b6-8a365e9a0854}&quot; /&gt;&lt;isInvalidForFieldText val=&quot;0&quot; /&gt;&lt;Image&gt;&lt;filename val=&quot;E:\breeze\content\4956940273\5765726634-1\input\breezo\data\asimages\{40a51ac3-330d-4d9b-87b6-8a365e9a0854}.png&quot; /&gt;&lt;left val=&quot;893&quot; /&gt;&lt;top val=&quot;689&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30.xml><?xml version="1.0" encoding="utf-8"?>
<p:tagLst xmlns:p="http://schemas.openxmlformats.org/presentationml/2006/main">
  <p:tag name="PRESENTER_SHAPEINFO" val="&lt;ThreeDShapeInfo&gt;&lt;uuid val=&quot;{144d5d30-1d51-482a-86a1-42992db682e3}&quot; /&gt;&lt;isInvalidForFieldText val=&quot;0&quot; /&gt;&lt;Image&gt;&lt;filename val=&quot;E:\breeze\content\4956940273\5765726634-1\input\breezo\data\asimages\{144d5d30-1d51-482a-86a1-42992db682e3}.png&quot; /&gt;&lt;left val=&quot;236&quot; /&gt;&lt;top val=&quot;122&quot; /&gt;&lt;width val=&quot;488&quot; /&gt;&lt;height val=&quot;550&quot; /&gt;&lt;hasText val=&quot;1&quot; /&gt;&lt;/Image&gt;&lt;/ThreeDShapeInfo&gt;"/>
</p:tagLst>
</file>

<file path=ppt/tags/tag31.xml><?xml version="1.0" encoding="utf-8"?>
<p:tagLst xmlns:p="http://schemas.openxmlformats.org/presentationml/2006/main">
  <p:tag name="HTML_SHAPEINFO" val="&lt;SlideThumbPath val=&quot;SlideTemp.PNG&quot;/&gt;"/>
</p:tagLst>
</file>

<file path=ppt/tags/tag32.xml><?xml version="1.0" encoding="utf-8"?>
<p:tagLst xmlns:p="http://schemas.openxmlformats.org/presentationml/2006/main">
  <p:tag name="PRESENTER_SHAPEINFO" val="&lt;ThreeDShapeInfo&gt;&lt;uuid val=&quot;{006c4d4f-7173-4c42-beda-45d5ef840e3c}&quot; /&gt;&lt;isInvalidForFieldText val=&quot;0&quot; /&gt;&lt;Image&gt;&lt;filename val=&quot;E:\breeze\content\4956940273\5765726634-1\input\breezo\data\asimages\{006c4d4f-7173-4c42-beda-45d5ef840e3c}.png&quot; /&gt;&lt;left val=&quot;893&quot; /&gt;&lt;top val=&quot;690&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33.xml><?xml version="1.0" encoding="utf-8"?>
<p:tagLst xmlns:p="http://schemas.openxmlformats.org/presentationml/2006/main">
  <p:tag name="PRESENTER_SHAPEINFO" val="&lt;ThreeDShapeInfo&gt;&lt;uuid val=&quot;{2929e895-641f-4505-8b6a-74f9a011b1d3}&quot; /&gt;&lt;isInvalidForFieldText val=&quot;0&quot; /&gt;&lt;Image&gt;&lt;filename val=&quot;E:\breeze\content\4956940273\5765726634-1\input\breezo\data\asimages\{2929e895-641f-4505-8b6a-74f9a011b1d3}.png&quot; /&gt;&lt;left val=&quot;46&quot; /&gt;&lt;top val=&quot;192&quot; /&gt;&lt;width val=&quot;711&quot; /&gt;&lt;height val=&quot;37&quot; /&gt;&lt;hasText val=&quot;1&quot; /&gt;&lt;/Image&gt;&lt;/ThreeDShapeInfo&gt;"/>
  <p:tag name="PRESENTER_SHAPETEXTINFO" val="&lt;ShapeTextInfo&gt;&lt;TableIndex row=&quot;-1&quot; col=&quot;-1&quot;&gt;&lt;linesCount val=&quot;1&quot; /&gt;&lt;lineCharCount val=&quot;39&quot; /&gt;&lt;/TableIndex&gt;&lt;/ShapeTextInfo&gt;"/>
</p:tagLst>
</file>

<file path=ppt/tags/tag34.xml><?xml version="1.0" encoding="utf-8"?>
<p:tagLst xmlns:p="http://schemas.openxmlformats.org/presentationml/2006/main">
  <p:tag name="PRESENTER_SHAPEINFO" val="&lt;ThreeDShapeInfo&gt;&lt;uuid val=&quot;{f9a7ae8b-d363-4d45-b797-a26f25506dcd}&quot; /&gt;&lt;isInvalidForFieldText val=&quot;0&quot; /&gt;&lt;Image&gt;&lt;filename val=&quot;E:\breeze\content\4956940273\5765726634-1\input\breezo\data\asimages\{f9a7ae8b-d363-4d45-b797-a26f25506dcd}.png&quot; /&gt;&lt;left val=&quot;45&quot; /&gt;&lt;top val=&quot;292&quot; /&gt;&lt;width val=&quot;841&quot; /&gt;&lt;height val=&quot;363&quot; /&gt;&lt;hasText val=&quot;1&quot; /&gt;&lt;/Image&gt;&lt;/ThreeDShapeInfo&gt;"/>
  <p:tag name="PRESENTER_SHAPETEXTINFO" val="&lt;ShapeTextInfo&gt;&lt;TableIndex row=&quot;-1&quot; col=&quot;-1&quot;&gt;&lt;linesCount val=&quot;6&quot; /&gt;&lt;lineCharCount val=&quot;72&quot; /&gt;&lt;lineCharCount val=&quot;67&quot; /&gt;&lt;lineCharCount val=&quot;62&quot; /&gt;&lt;lineCharCount val=&quot;125&quot; /&gt;&lt;lineCharCount val=&quot;61&quot; /&gt;&lt;lineCharCount val=&quot;26&quot; /&gt;&lt;/TableIndex&gt;&lt;/ShapeTextInfo&gt;"/>
</p:tagLst>
</file>

<file path=ppt/tags/tag35.xml><?xml version="1.0" encoding="utf-8"?>
<p:tagLst xmlns:p="http://schemas.openxmlformats.org/presentationml/2006/main">
  <p:tag name="HTML_SHAPEINFO" val="&lt;SlideThumbPath val=&quot;SlideTemp.PNG&quot;/&gt;"/>
</p:tagLst>
</file>

<file path=ppt/tags/tag36.xml><?xml version="1.0" encoding="utf-8"?>
<p:tagLst xmlns:p="http://schemas.openxmlformats.org/presentationml/2006/main">
  <p:tag name="PRESENTER_SHAPEINFO" val="&lt;ThreeDShapeInfo&gt;&lt;uuid val=&quot;{407e762b-7c3b-4d03-9339-a7ba69c41158}&quot; /&gt;&lt;isInvalidForFieldText val=&quot;0&quot; /&gt;&lt;Image&gt;&lt;filename val=&quot;E:\breeze\content\4956940273\5765726634-1\input\breezo\data\asimages\{407e762b-7c3b-4d03-9339-a7ba69c41158}.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37.xml><?xml version="1.0" encoding="utf-8"?>
<p:tagLst xmlns:p="http://schemas.openxmlformats.org/presentationml/2006/main">
  <p:tag name="PRESENTER_SHAPEINFO" val="&lt;ThreeDShapeInfo&gt;&lt;uuid val=&quot;{633e8b64-4d4c-4685-bd89-28e64948becc}&quot; /&gt;&lt;isInvalidForFieldText val=&quot;0&quot; /&gt;&lt;Image&gt;&lt;filename val=&quot;E:\breeze\content\4956940273\5765726634-1\input\breezo\data\asimages\{633e8b64-4d4c-4685-bd89-28e64948becc}.png&quot; /&gt;&lt;left val=&quot;46&quot; /&gt;&lt;top val=&quot;193&quot; /&gt;&lt;width val=&quot;555&quot; /&gt;&lt;height val=&quot;29&quot; /&gt;&lt;hasText val=&quot;1&quot; /&gt;&lt;/Image&gt;&lt;/ThreeDShapeInfo&gt;"/>
  <p:tag name="PRESENTER_SHAPETEXTINFO" val="&lt;ShapeTextInfo&gt;&lt;TableIndex row=&quot;-1&quot; col=&quot;-1&quot;&gt;&lt;linesCount val=&quot;1&quot; /&gt;&lt;lineCharCount val=&quot;35&quot; /&gt;&lt;/TableIndex&gt;&lt;/ShapeTextInfo&gt;"/>
</p:tagLst>
</file>

<file path=ppt/tags/tag38.xml><?xml version="1.0" encoding="utf-8"?>
<p:tagLst xmlns:p="http://schemas.openxmlformats.org/presentationml/2006/main">
  <p:tag name="PRESENTER_SHAPEINFO" val="&lt;ThreeDShapeInfo&gt;&lt;uuid val=&quot;{93d36d05-dbc5-46f0-a653-514de00770d9}&quot; /&gt;&lt;isInvalidForFieldText val=&quot;0&quot; /&gt;&lt;Image&gt;&lt;filename val=&quot;E:\breeze\content\4956940273\5765726634-1\input\breezo\data\asimages\{93d36d05-dbc5-46f0-a653-514de00770d9}.png&quot; /&gt;&lt;left val=&quot;45&quot; /&gt;&lt;top val=&quot;292&quot; /&gt;&lt;width val=&quot;835&quot; /&gt;&lt;height val=&quot;363&quot; /&gt;&lt;hasText val=&quot;1&quot; /&gt;&lt;/Image&gt;&lt;/ThreeDShapeInfo&gt;"/>
  <p:tag name="PRESENTER_SHAPETEXTINFO" val="&lt;ShapeTextInfo&gt;&lt;TableIndex row=&quot;-1&quot; col=&quot;-1&quot;&gt;&lt;linesCount val=&quot;2&quot; /&gt;&lt;lineCharCount val=&quot;237&quot; /&gt;&lt;lineCharCount val=&quot;248&quot; /&gt;&lt;/TableIndex&gt;&lt;/ShapeTextInfo&gt;"/>
</p:tagLst>
</file>

<file path=ppt/tags/tag39.xml><?xml version="1.0" encoding="utf-8"?>
<p:tagLst xmlns:p="http://schemas.openxmlformats.org/presentationml/2006/main">
  <p:tag name="HTML_SHAPEINFO" val="&lt;SlideThumbPath val=&quot;SlideTemp.PNG&quot;/&gt;"/>
</p:tagLst>
</file>

<file path=ppt/tags/tag4.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40.xml><?xml version="1.0" encoding="utf-8"?>
<p:tagLst xmlns:p="http://schemas.openxmlformats.org/presentationml/2006/main">
  <p:tag name="PRESENTER_SHAPEINFO" val="&lt;ThreeDShapeInfo&gt;&lt;uuid val=&quot;{9f268030-629f-4796-ab7a-f495456ce57c}&quot; /&gt;&lt;isInvalidForFieldText val=&quot;0&quot; /&gt;&lt;Image&gt;&lt;filename val=&quot;E:\breeze\content\4956940273\5765726634-1\input\breezo\data\asimages\{9f268030-629f-4796-ab7a-f495456ce57c}.png&quot; /&gt;&lt;left val=&quot;894&quot; /&gt;&lt;top val=&quot;690&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41.xml><?xml version="1.0" encoding="utf-8"?>
<p:tagLst xmlns:p="http://schemas.openxmlformats.org/presentationml/2006/main">
  <p:tag name="PRESENTER_SHAPEINFO" val="&lt;ThreeDShapeInfo&gt;&lt;uuid val=&quot;{d7d86282-e4ce-4abe-b1aa-b815266a5fd2}&quot; /&gt;&lt;isInvalidForFieldText val=&quot;0&quot; /&gt;&lt;Image&gt;&lt;filename val=&quot;E:\breeze\content\4956940273\5765726634-1\input\breezo\data\asimages\{d7d86282-e4ce-4abe-b1aa-b815266a5fd2}.png&quot; /&gt;&lt;left val=&quot;132&quot; /&gt;&lt;top val=&quot;160&quot; /&gt;&lt;width val=&quot;695&quot; /&gt;&lt;height val=&quot;483&quot; /&gt;&lt;hasText val=&quot;1&quot; /&gt;&lt;/Image&gt;&lt;/ThreeDShapeInfo&gt;"/>
</p:tagLst>
</file>

<file path=ppt/tags/tag42.xml><?xml version="1.0" encoding="utf-8"?>
<p:tagLst xmlns:p="http://schemas.openxmlformats.org/presentationml/2006/main">
  <p:tag name="HTML_SHAPEINFO" val="&lt;SlideThumbPath val=&quot;SlideTemp.PNG&quot;/&gt;"/>
</p:tagLst>
</file>

<file path=ppt/tags/tag43.xml><?xml version="1.0" encoding="utf-8"?>
<p:tagLst xmlns:p="http://schemas.openxmlformats.org/presentationml/2006/main">
  <p:tag name="PRESENTER_SHAPEINFO" val="&lt;ThreeDShapeInfo&gt;&lt;uuid val=&quot;{09d19593-a3a8-41f7-879a-fe31763a172a}&quot; /&gt;&lt;isInvalidForFieldText val=&quot;0&quot; /&gt;&lt;Image&gt;&lt;filename val=&quot;E:\breeze\content\4956940273\5765726634-1\input\breezo\data\asimages\{09d19593-a3a8-41f7-879a-fe31763a172a}.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4.xml><?xml version="1.0" encoding="utf-8"?>
<p:tagLst xmlns:p="http://schemas.openxmlformats.org/presentationml/2006/main">
  <p:tag name="PRESENTER_SHAPEINFO" val="&lt;ThreeDShapeInfo&gt;&lt;uuid val=&quot;{948dc34b-8943-4db4-b913-1136bd321772}&quot; /&gt;&lt;isInvalidForFieldText val=&quot;0&quot; /&gt;&lt;Image&gt;&lt;filename val=&quot;E:\breeze\content\4956940273\5765726634-1\input\breezo\data\asimages\{948dc34b-8943-4db4-b913-1136bd321772}.png&quot; /&gt;&lt;left val=&quot;46&quot; /&gt;&lt;top val=&quot;193&quot; /&gt;&lt;width val=&quot;407&quot; /&gt;&lt;height val=&quot;36&quot; /&gt;&lt;hasText val=&quot;1&quot; /&gt;&lt;/Image&gt;&lt;/ThreeDShapeInfo&gt;"/>
  <p:tag name="PRESENTER_SHAPETEXTINFO" val="&lt;ShapeTextInfo&gt;&lt;TableIndex row=&quot;-1&quot; col=&quot;-1&quot;&gt;&lt;linesCount val=&quot;1&quot; /&gt;&lt;lineCharCount val=&quot;25&quot; /&gt;&lt;/TableIndex&gt;&lt;/ShapeTextInfo&gt;"/>
</p:tagLst>
</file>

<file path=ppt/tags/tag45.xml><?xml version="1.0" encoding="utf-8"?>
<p:tagLst xmlns:p="http://schemas.openxmlformats.org/presentationml/2006/main">
  <p:tag name="PRESENTER_SHAPEINFO" val="&lt;ThreeDShapeInfo&gt;&lt;uuid val=&quot;{8fb20d4c-25b1-49f4-a875-912d89110bb4}&quot; /&gt;&lt;isInvalidForFieldText val=&quot;0&quot; /&gt;&lt;Image&gt;&lt;filename val=&quot;E:\breeze\content\4956940273\5765726634-1\input\breezo\data\asimages\{8fb20d4c-25b1-49f4-a875-912d89110bb4}.png&quot; /&gt;&lt;left val=&quot;45&quot; /&gt;&lt;top val=&quot;292&quot; /&gt;&lt;width val=&quot;831&quot; /&gt;&lt;height val=&quot;363&quot; /&gt;&lt;hasText val=&quot;1&quot; /&gt;&lt;/Image&gt;&lt;/ThreeDShapeInfo&gt;"/>
  <p:tag name="PRESENTER_SHAPETEXTINFO" val="&lt;ShapeTextInfo&gt;&lt;TableIndex row=&quot;-1&quot; col=&quot;-1&quot;&gt;&lt;linesCount val=&quot;4&quot; /&gt;&lt;lineCharCount val=&quot;131&quot; /&gt;&lt;lineCharCount val=&quot;89&quot; /&gt;&lt;lineCharCount val=&quot;126&quot; /&gt;&lt;lineCharCount val=&quot;119&quot; /&gt;&lt;/TableIndex&gt;&lt;/ShapeTextInfo&gt;"/>
</p:tagLst>
</file>

<file path=ppt/tags/tag46.xml><?xml version="1.0" encoding="utf-8"?>
<p:tagLst xmlns:p="http://schemas.openxmlformats.org/presentationml/2006/main">
  <p:tag name="PRESENTER_SHAPEINFO" val="&lt;ThreeDShapeInfo&gt;&lt;uuid val=&quot;{35d01bdf-6b44-472c-ad6e-5309b8382a82}&quot; /&gt;&lt;isInvalidForFieldText val=&quot;0&quot; /&gt;&lt;Image&gt;&lt;filename val=&quot;E:\breeze\content\4956940273\5765726634-1\input\breezo\data\asimages\{35d01bdf-6b44-472c-ad6e-5309b8382a82}.png&quot; /&gt;&lt;left val=&quot;271&quot; /&gt;&lt;top val=&quot;12&quot; /&gt;&lt;width val=&quot;417&quot; /&gt;&lt;height val=&quot;171&quot; /&gt;&lt;hasText val=&quot;1&quot; /&gt;&lt;/Image&gt;&lt;/ThreeDShapeInfo&gt;"/>
</p:tagLst>
</file>

<file path=ppt/tags/tag47.xml><?xml version="1.0" encoding="utf-8"?>
<p:tagLst xmlns:p="http://schemas.openxmlformats.org/presentationml/2006/main">
  <p:tag name="HTML_SHAPEINFO" val="&lt;SlideThumbPath val=&quot;SlideTemp.PNG&quot;/&gt;"/>
</p:tagLst>
</file>

<file path=ppt/tags/tag48.xml><?xml version="1.0" encoding="utf-8"?>
<p:tagLst xmlns:p="http://schemas.openxmlformats.org/presentationml/2006/main">
  <p:tag name="PRESENTER_SHAPEINFO" val="&lt;ThreeDShapeInfo&gt;&lt;uuid val=&quot;{ee6684df-5068-4636-ad9d-00584016fc10}&quot; /&gt;&lt;isInvalidForFieldText val=&quot;0&quot; /&gt;&lt;Image&gt;&lt;filename val=&quot;E:\breeze\content\4956940273\5765726634-1\input\breezo\data\asimages\{ee6684df-5068-4636-ad9d-00584016fc10}.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9.xml><?xml version="1.0" encoding="utf-8"?>
<p:tagLst xmlns:p="http://schemas.openxmlformats.org/presentationml/2006/main">
  <p:tag name="PRESENTER_SHAPEINFO" val="&lt;ThreeDShapeInfo&gt;&lt;uuid val=&quot;{95d3774d-9a65-4f8d-9217-f18cfce6934a}&quot; /&gt;&lt;isInvalidForFieldText val=&quot;0&quot; /&gt;&lt;Image&gt;&lt;filename val=&quot;E:\breeze\content\4956940273\5765726634-1\input\breezo\data\asimages\{95d3774d-9a65-4f8d-9217-f18cfce6934a}.png&quot; /&gt;&lt;left val=&quot;46&quot; /&gt;&lt;top val=&quot;193&quot; /&gt;&lt;width val=&quot;407&quot; /&gt;&lt;height val=&quot;36&quot; /&gt;&lt;hasText val=&quot;1&quot; /&gt;&lt;/Image&gt;&lt;/ThreeDShapeInfo&gt;"/>
  <p:tag name="PRESENTER_SHAPETEXTINFO" val="&lt;ShapeTextInfo&gt;&lt;TableIndex row=&quot;-1&quot; col=&quot;-1&quot;&gt;&lt;linesCount val=&quot;1&quot; /&gt;&lt;lineCharCount val=&quot;25&quot; /&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50.xml><?xml version="1.0" encoding="utf-8"?>
<p:tagLst xmlns:p="http://schemas.openxmlformats.org/presentationml/2006/main">
  <p:tag name="PRESENTER_SHAPEINFO" val="&lt;ThreeDShapeInfo&gt;&lt;uuid val=&quot;{ac225bc1-012c-4e46-8cd8-2cdec577f4ae}&quot; /&gt;&lt;isInvalidForFieldText val=&quot;0&quot; /&gt;&lt;Image&gt;&lt;filename val=&quot;E:\breeze\content\4956940273\5765726634-1\input\breezo\data\asimages\{ac225bc1-012c-4e46-8cd8-2cdec577f4ae}.png&quot; /&gt;&lt;left val=&quot;45&quot; /&gt;&lt;top val=&quot;292&quot; /&gt;&lt;width val=&quot;840&quot; /&gt;&lt;height val=&quot;363&quot; /&gt;&lt;hasText val=&quot;1&quot; /&gt;&lt;/Image&gt;&lt;/ThreeDShapeInfo&gt;"/>
  <p:tag name="PRESENTER_SHAPETEXTINFO" val="&lt;ShapeTextInfo&gt;&lt;TableIndex row=&quot;-1&quot; col=&quot;-1&quot;&gt;&lt;linesCount val=&quot;2&quot; /&gt;&lt;lineCharCount val=&quot;313&quot; /&gt;&lt;lineCharCount val=&quot;155&quot; /&gt;&lt;/TableIndex&gt;&lt;/ShapeTextInfo&gt;"/>
</p:tagLst>
</file>

<file path=ppt/tags/tag51.xml><?xml version="1.0" encoding="utf-8"?>
<p:tagLst xmlns:p="http://schemas.openxmlformats.org/presentationml/2006/main">
  <p:tag name="HTML_SHAPEINFO" val="&lt;SlideThumbPath val=&quot;SlideTemp.PNG&quot;/&gt;"/>
</p:tagLst>
</file>

<file path=ppt/tags/tag52.xml><?xml version="1.0" encoding="utf-8"?>
<p:tagLst xmlns:p="http://schemas.openxmlformats.org/presentationml/2006/main">
  <p:tag name="PRESENTER_SHAPEINFO" val="&lt;ThreeDShapeInfo&gt;&lt;uuid val=&quot;{4a19aabc-4fa4-45dd-96f4-e58cc1ea576d}&quot; /&gt;&lt;isInvalidForFieldText val=&quot;0&quot; /&gt;&lt;Image&gt;&lt;filename val=&quot;E:\breeze\content\4956940273\5765726634-1\input\breezo\data\asimages\{4a19aabc-4fa4-45dd-96f4-e58cc1ea576d}.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53.xml><?xml version="1.0" encoding="utf-8"?>
<p:tagLst xmlns:p="http://schemas.openxmlformats.org/presentationml/2006/main">
  <p:tag name="PRESENTER_SHAPEINFO" val="&lt;ThreeDShapeInfo&gt;&lt;uuid val=&quot;{88445d6f-680a-420f-a65e-6fffc2e34e8a}&quot; /&gt;&lt;isInvalidForFieldText val=&quot;0&quot; /&gt;&lt;Image&gt;&lt;filename val=&quot;E:\breeze\content\4956940273\5765726634-1\input\breezo\data\asimages\{88445d6f-680a-420f-a65e-6fffc2e34e8a}.png&quot; /&gt;&lt;left val=&quot;46&quot; /&gt;&lt;top val=&quot;192&quot; /&gt;&lt;width val=&quot;830&quot; /&gt;&lt;height val=&quot;37&quot; /&gt;&lt;hasText val=&quot;1&quot; /&gt;&lt;/Image&gt;&lt;/ThreeDShapeInfo&gt;"/>
  <p:tag name="PRESENTER_SHAPETEXTINFO" val="&lt;ShapeTextInfo&gt;&lt;TableIndex row=&quot;-1&quot; col=&quot;-1&quot;&gt;&lt;linesCount val=&quot;1&quot; /&gt;&lt;lineCharCount val=&quot;47&quot; /&gt;&lt;/TableIndex&gt;&lt;/ShapeTextInfo&gt;"/>
</p:tagLst>
</file>

<file path=ppt/tags/tag54.xml><?xml version="1.0" encoding="utf-8"?>
<p:tagLst xmlns:p="http://schemas.openxmlformats.org/presentationml/2006/main">
  <p:tag name="PRESENTER_SHAPEINFO" val="&lt;ThreeDShapeInfo&gt;&lt;uuid val=&quot;{308d0e36-44fc-4a8f-a7d0-65c1202ae913}&quot; /&gt;&lt;isInvalidForFieldText val=&quot;0&quot; /&gt;&lt;Image&gt;&lt;filename val=&quot;E:\breeze\content\4956940273\5765726634-1\input\breezo\data\asimages\{308d0e36-44fc-4a8f-a7d0-65c1202ae913}.png&quot; /&gt;&lt;left val=&quot;45&quot; /&gt;&lt;top val=&quot;292&quot; /&gt;&lt;width val=&quot;750&quot; /&gt;&lt;height val=&quot;75&quot; /&gt;&lt;hasText val=&quot;1&quot; /&gt;&lt;/Image&gt;&lt;/ThreeDShapeInfo&gt;"/>
  <p:tag name="PRESENTER_SHAPETEXTINFO" val="&lt;ShapeTextInfo&gt;&lt;TableIndex row=&quot;-1&quot; col=&quot;-1&quot;&gt;&lt;linesCount val=&quot;1&quot; /&gt;&lt;lineCharCount val=&quot;111&quot; /&gt;&lt;/TableIndex&gt;&lt;/ShapeTextInfo&gt;"/>
</p:tagLst>
</file>

<file path=ppt/tags/tag55.xml><?xml version="1.0" encoding="utf-8"?>
<p:tagLst xmlns:p="http://schemas.openxmlformats.org/presentationml/2006/main">
  <p:tag name="PRESENTER_SHAPEINFO" val="&lt;ThreeDShapeInfo&gt;&lt;uuid val=&quot;{32e6097e-497f-41b2-b05e-fe4e92ca8abe}&quot; /&gt;&lt;isInvalidForFieldText val=&quot;0&quot; /&gt;&lt;Image&gt;&lt;filename val=&quot;E:\breeze\content\4956940273\5765726634-1\input\breezo\data\asimages\{32e6097e-497f-41b2-b05e-fe4e92ca8abe}.png&quot; /&gt;&lt;left val=&quot;294&quot; /&gt;&lt;top val=&quot;370&quot; /&gt;&lt;width val=&quot;371&quot; /&gt;&lt;height val=&quot;305&quot; /&gt;&lt;hasText val=&quot;1&quot; /&gt;&lt;/Image&gt;&lt;/ThreeDShapeInfo&gt;"/>
</p:tagLst>
</file>

<file path=ppt/tags/tag56.xml><?xml version="1.0" encoding="utf-8"?>
<p:tagLst xmlns:p="http://schemas.openxmlformats.org/presentationml/2006/main">
  <p:tag name="HTML_SHAPEINFO" val="&lt;SlideThumbPath val=&quot;SlideTemp.PNG&quot;/&gt;"/>
</p:tagLst>
</file>

<file path=ppt/tags/tag57.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6.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48&quot; /&gt;&lt;/TableIndex&gt;&lt;/ShapeTextInfo&gt;"/>
</p:tagLst>
</file>

<file path=ppt/theme/theme1.xml><?xml version="1.0" encoding="utf-8"?>
<a:theme xmlns:r="http://schemas.openxmlformats.org/officeDocument/2006/relationships" xmlns:a="http://schemas.openxmlformats.org/drawingml/2006/main" name="UHH_Vorlage_Praesentation_R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UHH_Vorlage_Praesentation_RW</Template>
  <Company/>
  <PresentationFormat>On-screen Show (4:3)</PresentationFormat>
  <Paragraphs>36</Paragraphs>
  <Slides>10</Slides>
  <Notes>0</Notes>
  <TotalTime>743</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10</vt:i4>
      </vt:variant>
    </vt:vector>
  </HeadingPairs>
  <TitlesOfParts>
    <vt:vector baseType="lpstr" size="19">
      <vt:lpstr>Arial</vt:lpstr>
      <vt:lpstr>Calibri</vt:lpstr>
      <vt:lpstr>TheSans UHH Bold Caps</vt:lpstr>
      <vt:lpstr>TheSans UHH Regular</vt:lpstr>
      <vt:lpstr>TheSans UHH</vt:lpstr>
      <vt:lpstr>Wingdings</vt:lpstr>
      <vt:lpstr>Lucida Grande</vt:lpstr>
      <vt:lpstr>TheSans UHH Bold</vt:lpstr>
      <vt:lpstr>UHH_Vorlage_Praesentation_RW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PowerPoint-Präsentation</dc:title>
  <dc:creator>Anastasia Pohler</dc:creator>
  <cp:lastModifiedBy>Jerg Gutmann</cp:lastModifiedBy>
  <cp:revision>56</cp:revision>
  <dcterms:created xsi:type="dcterms:W3CDTF">2018-08-16T09:28:30Z</dcterms:created>
  <dcterms:modified xsi:type="dcterms:W3CDTF">2021-05-26T06:59:19Z</dcterms:modified>
</cp:coreProperties>
</file>