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1-->
<p:presentation xmlns:r="http://schemas.openxmlformats.org/officeDocument/2006/relationships" xmlns:a="http://schemas.openxmlformats.org/drawingml/2006/main" xmlns:p="http://schemas.openxmlformats.org/presentationml/2006/main" saveSubsetFonts="1" autoCompressPictures="0">
  <p:sldMasterIdLst>
    <p:sldMasterId id="2147483648" r:id="rId1"/>
  </p:sldMasterIdLst>
  <p:notesMasterIdLst>
    <p:notesMasterId r:id="rId2"/>
  </p:notesMasterIdLst>
  <p:handoutMasterIdLst>
    <p:handoutMasterId r:id="rId3"/>
  </p:handoutMasterIdLst>
  <p:sldIdLst>
    <p:sldId id="267"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Lst>
  <p:sldSz cx="9144000" cy="6858000" type="screen4x3"/>
  <p:notesSz cx="6858000" cy="9144000"/>
  <p:custDataLst>
    <p:tags r:id="rId20"/>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orient="horz" pos="1847">
          <p15:clr>
            <a:srgbClr val="A4A3A4"/>
          </p15:clr>
        </p15:guide>
        <p15:guide id="3" orient="horz" pos="657">
          <p15:clr>
            <a:srgbClr val="A4A3A4"/>
          </p15:clr>
        </p15:guide>
        <p15:guide id="4" orient="horz" pos="4032">
          <p15:clr>
            <a:srgbClr val="A4A3A4"/>
          </p15:clr>
        </p15:guide>
        <p15:guide id="5" orient="horz" pos="934">
          <p15:clr>
            <a:srgbClr val="A4A3A4"/>
          </p15:clr>
        </p15:guide>
        <p15:guide id="6" orient="horz" pos="3749">
          <p15:clr>
            <a:srgbClr val="A4A3A4"/>
          </p15:clr>
        </p15:guide>
        <p15:guide id="7" orient="horz" pos="1075">
          <p15:clr>
            <a:srgbClr val="A4A3A4"/>
          </p15:clr>
        </p15:guide>
        <p15:guide id="8" orient="horz" pos="1203">
          <p15:clr>
            <a:srgbClr val="A4A3A4"/>
          </p15:clr>
        </p15:guide>
        <p15:guide id="9" orient="horz" pos="4199">
          <p15:clr>
            <a:srgbClr val="A4A3A4"/>
          </p15:clr>
        </p15:guide>
        <p15:guide id="10" orient="horz" pos="1728">
          <p15:clr>
            <a:srgbClr val="A4A3A4"/>
          </p15:clr>
        </p15:guide>
        <p15:guide id="11" orient="horz" pos="1729">
          <p15:clr>
            <a:srgbClr val="A4A3A4"/>
          </p15:clr>
        </p15:guide>
        <p15:guide id="12" orient="horz" pos="4140">
          <p15:clr>
            <a:srgbClr val="A4A3A4"/>
          </p15:clr>
        </p15:guide>
        <p15:guide id="13" pos="3022">
          <p15:clr>
            <a:srgbClr val="A4A3A4"/>
          </p15:clr>
        </p15:guide>
        <p15:guide id="14" pos="5477">
          <p15:clr>
            <a:srgbClr val="A4A3A4"/>
          </p15:clr>
        </p15:guide>
        <p15:guide id="15" pos="4319">
          <p15:clr>
            <a:srgbClr val="A4A3A4"/>
          </p15:clr>
        </p15:guide>
        <p15:guide id="16" pos="1470">
          <p15:clr>
            <a:srgbClr val="A4A3A4"/>
          </p15:clr>
        </p15:guide>
        <p15:guide id="17" pos="275">
          <p15:clr>
            <a:srgbClr val="A4A3A4"/>
          </p15:clr>
        </p15:guide>
        <p15:guide id="18" pos="2741">
          <p15:clr>
            <a:srgbClr val="A4A3A4"/>
          </p15:clr>
        </p15:guide>
        <p15:guide id="19" pos="28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15B"/>
    <a:srgbClr val="009CD1"/>
    <a:srgbClr val="D80015"/>
    <a:srgbClr val="0092D2"/>
    <a:srgbClr val="B1B9BD"/>
    <a:srgbClr val="89979D"/>
    <a:srgbClr val="62747C"/>
    <a:srgbClr val="DCDCDC"/>
    <a:srgbClr val="B4B4B4"/>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74" autoAdjust="0"/>
  </p:normalViewPr>
  <p:slideViewPr>
    <p:cSldViewPr snapToGrid="0" snapToObjects="1">
      <p:cViewPr varScale="1">
        <p:scale>
          <a:sx n="164" d="100"/>
          <a:sy n="164" d="100"/>
        </p:scale>
        <p:origin x="976" y="104"/>
      </p:cViewPr>
      <p:guideLst>
        <p:guide orient="horz" pos="3717"/>
        <p:guide orient="horz" pos="1847"/>
        <p:guide orient="horz" pos="657"/>
        <p:guide orient="horz" pos="4032"/>
        <p:guide orient="horz" pos="934"/>
        <p:guide orient="horz" pos="3749"/>
        <p:guide orient="horz" pos="1075"/>
        <p:guide orient="horz" pos="1203"/>
        <p:guide orient="horz" pos="4199"/>
        <p:guide orient="horz" pos="1728"/>
        <p:guide orient="horz" pos="1729"/>
        <p:guide orient="horz" pos="4140"/>
        <p:guide pos="3022"/>
        <p:guide pos="5477"/>
        <p:guide pos="4319"/>
        <p:guide pos="1470"/>
        <p:guide pos="275"/>
        <p:guide pos="2741"/>
        <p:guide pos="2867"/>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tags" Target="tags/tag85.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TheSans UHH Bold Caps"/>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0B03B8-5142-5243-8747-1F305A937668}" type="datetimeFigureOut">
              <a:rPr lang="de-DE" smtClean="0">
                <a:latin typeface="TheSans UHH Bold Caps"/>
              </a:rPr>
              <a:t>25.05.2021</a:t>
            </a:fld>
            <a:endParaRPr lang="de-DE">
              <a:latin typeface="TheSans UHH Bold Caps"/>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TheSans UHH Bold Caps"/>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FC051A-4269-3349-B3CC-0AFD8485E50A}" type="slidenum">
              <a:rPr lang="de-DE" smtClean="0">
                <a:latin typeface="TheSans UHH Bold Caps"/>
              </a:rPr>
              <a:t>‹Nr.›</a:t>
            </a:fld>
            <a:endParaRPr lang="de-DE">
              <a:latin typeface="TheSans UHH Bold Caps"/>
            </a:endParaRPr>
          </a:p>
        </p:txBody>
      </p:sp>
    </p:spTree>
    <p:extLst>
      <p:ext uri="{BB962C8B-B14F-4D97-AF65-F5344CB8AC3E}">
        <p14:creationId xmlns:p14="http://schemas.microsoft.com/office/powerpoint/2010/main" val="1461388630"/>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heSans UHH Bold Caps"/>
              </a:defRPr>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heSans UHH Bold Caps"/>
              </a:defRPr>
            </a:lvl1pPr>
          </a:lstStyle>
          <a:p>
            <a:fld id="{FC7BB34A-E9E0-164A-AE59-348CE25F601F}" type="datetimeFigureOut">
              <a:rPr lang="de-DE" smtClean="0"/>
              <a:t>25.05.2021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heSans UHH Bold Caps"/>
              </a:defRPr>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heSans UHH Bold Caps"/>
              </a:defRPr>
            </a:lvl1pPr>
          </a:lstStyle>
          <a:p>
            <a:fld id="{0053D800-90B3-984F-9A52-23098A3E9535}" type="slidenum">
              <a:rPr lang="de-DE" smtClean="0"/>
              <a:t>‹Nr.›</a:t>
            </a:fld>
            <a:endParaRPr lang="de-DE"/>
          </a:p>
        </p:txBody>
      </p:sp>
    </p:spTree>
    <p:extLst>
      <p:ext uri="{BB962C8B-B14F-4D97-AF65-F5344CB8AC3E}">
        <p14:creationId xmlns:p14="http://schemas.microsoft.com/office/powerpoint/2010/main" val="10700290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heSans UHH Bold Caps"/>
        <a:ea typeface="+mn-ea"/>
        <a:cs typeface="+mn-cs"/>
      </a:defRPr>
    </a:lvl1pPr>
    <a:lvl2pPr marL="457200" algn="l" defTabSz="457200" rtl="0" eaLnBrk="1" latinLnBrk="0" hangingPunct="1">
      <a:defRPr sz="1200" kern="1200">
        <a:solidFill>
          <a:schemeClr val="tx1"/>
        </a:solidFill>
        <a:latin typeface="TheSans UHH Bold Caps"/>
        <a:ea typeface="+mn-ea"/>
        <a:cs typeface="+mn-cs"/>
      </a:defRPr>
    </a:lvl2pPr>
    <a:lvl3pPr marL="914400" algn="l" defTabSz="457200" rtl="0" eaLnBrk="1" latinLnBrk="0" hangingPunct="1">
      <a:defRPr sz="1200" kern="1200">
        <a:solidFill>
          <a:schemeClr val="tx1"/>
        </a:solidFill>
        <a:latin typeface="TheSans UHH Bold Caps"/>
        <a:ea typeface="+mn-ea"/>
        <a:cs typeface="+mn-cs"/>
      </a:defRPr>
    </a:lvl3pPr>
    <a:lvl4pPr marL="1371600" algn="l" defTabSz="457200" rtl="0" eaLnBrk="1" latinLnBrk="0" hangingPunct="1">
      <a:defRPr sz="1200" kern="1200">
        <a:solidFill>
          <a:schemeClr val="tx1"/>
        </a:solidFill>
        <a:latin typeface="TheSans UHH Bold Caps"/>
        <a:ea typeface="+mn-ea"/>
        <a:cs typeface="+mn-cs"/>
      </a:defRPr>
    </a:lvl4pPr>
    <a:lvl5pPr marL="1828800" algn="l" defTabSz="457200" rtl="0" eaLnBrk="1" latinLnBrk="0" hangingPunct="1">
      <a:defRPr sz="1200" kern="1200">
        <a:solidFill>
          <a:schemeClr val="tx1"/>
        </a:solidFill>
        <a:latin typeface="TheSans UHH Bold Cap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3.jpe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4.jpeg" /><Relationship Id="rId3" Type="http://schemas.openxmlformats.org/officeDocument/2006/relationships/image" Target="../media/image5.jpeg"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a_Titelfolie ein Bild">
    <p:spTree>
      <p:nvGrpSpPr>
        <p:cNvPr id="1" name=""/>
        <p:cNvGrpSpPr/>
        <p:nvPr/>
      </p:nvGrpSpPr>
      <p:grpSpPr>
        <a:xfrm>
          <a:off x="0" y="0"/>
          <a:ext cx="0" cy="0"/>
        </a:xfrm>
      </p:grpSpPr>
      <p:sp>
        <p:nvSpPr>
          <p:cNvPr id="6" name="Rechteck 5"/>
          <p:cNvSpPr/>
          <p:nvPr userDrawn="1"/>
        </p:nvSpPr>
        <p:spPr>
          <a:xfrm>
            <a:off x="0" y="1326806"/>
            <a:ext cx="9144000" cy="55311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Bildplatzhalter 9"/>
          <p:cNvSpPr>
            <a:spLocks noGrp="1"/>
          </p:cNvSpPr>
          <p:nvPr>
            <p:ph type="pic" sz="quarter" idx="14"/>
          </p:nvPr>
        </p:nvSpPr>
        <p:spPr>
          <a:xfrm>
            <a:off x="0" y="1479550"/>
            <a:ext cx="9144000" cy="4916632"/>
          </a:xfrm>
          <a:prstGeom prst="rect">
            <a:avLst/>
          </a:prstGeom>
          <a:blipFill rotWithShape="1">
            <a:blip r:embed="rId1">
              <a:extLst>
                <a:ext uri="{28A0092B-C50C-407E-A947-70E740481C1C}">
                  <a14:useLocalDpi xmlns:a14="http://schemas.microsoft.com/office/drawing/2010/main"/>
                </a:ext>
              </a:extLst>
            </a:blip>
            <a:stretch>
              <a:fillRect/>
            </a:stretch>
          </a:blipFill>
          <a:ln>
            <a:noFill/>
          </a:ln>
        </p:spPr>
        <p:txBody>
          <a:bodyPr vert="horz" tIns="108000"/>
          <a:lstStyle/>
          <a:p>
            <a:r>
              <a:rPr lang="de-DE"/>
              <a:t>Bild durch Klicken auf Symbol hinzufügen</a:t>
            </a:r>
            <a:endParaRPr lang="de-DE"/>
          </a:p>
        </p:txBody>
      </p:sp>
      <p:sp>
        <p:nvSpPr>
          <p:cNvPr id="21" name="Inhaltsplatzhalter 20"/>
          <p:cNvSpPr>
            <a:spLocks noGrp="1"/>
          </p:cNvSpPr>
          <p:nvPr>
            <p:ph sz="quarter" idx="12" hasCustomPrompt="1"/>
          </p:nvPr>
        </p:nvSpPr>
        <p:spPr>
          <a:xfrm>
            <a:off x="342001" y="4425480"/>
            <a:ext cx="6098914"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
        <p:nvSpPr>
          <p:cNvPr id="23" name="Textplatzhalter 22"/>
          <p:cNvSpPr>
            <a:spLocks noGrp="1"/>
          </p:cNvSpPr>
          <p:nvPr>
            <p:ph type="body" sz="quarter" idx="13" hasCustomPrompt="1"/>
          </p:nvPr>
        </p:nvSpPr>
        <p:spPr>
          <a:xfrm>
            <a:off x="341314" y="3944230"/>
            <a:ext cx="6099602"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226176958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6_Text-Liste">
    <p:spTree>
      <p:nvGrpSpPr>
        <p:cNvPr id="1" name=""/>
        <p:cNvGrpSpPr/>
        <p:nvPr/>
      </p:nvGrpSpPr>
      <p:grpSpPr>
        <a:xfrm>
          <a:off x="0" y="0"/>
          <a:ext cx="0" cy="0"/>
        </a:xfrm>
      </p:grpSpPr>
      <p:sp>
        <p:nvSpPr>
          <p:cNvPr id="6" name="Inhaltsplatzhalter 5"/>
          <p:cNvSpPr>
            <a:spLocks noGrp="1"/>
          </p:cNvSpPr>
          <p:nvPr>
            <p:ph sz="quarter" idx="4"/>
          </p:nvPr>
        </p:nvSpPr>
        <p:spPr>
          <a:xfrm>
            <a:off x="4787195" y="2856736"/>
            <a:ext cx="3907543" cy="3278944"/>
          </a:xfrm>
          <a:prstGeom prst="rect">
            <a:avLst/>
          </a:prstGeom>
        </p:spPr>
        <p:txBody>
          <a:bodyPr lIns="0" tIns="0" bIns="0"/>
          <a:lstStyle>
            <a:lvl1pPr marL="252000" indent="-252000">
              <a:lnSpc>
                <a:spcPts val="2450"/>
              </a:lnSpc>
              <a:spcBef>
                <a:spcPct val="0"/>
              </a:spcBef>
              <a:spcAft>
                <a:spcPts val="1100"/>
              </a:spcAft>
              <a:buClr>
                <a:srgbClr val="009CD1"/>
              </a:buClr>
              <a:buFont typeface="Wingdings" charset="2"/>
              <a:buChar char="§"/>
              <a:defRPr sz="2000">
                <a:latin typeface="TheSans UHH Regular"/>
                <a:cs typeface="TheSans UHH Regular"/>
              </a:defRPr>
            </a:lvl1pPr>
            <a:lvl2pPr marL="504000" indent="-252000">
              <a:lnSpc>
                <a:spcPts val="2450"/>
              </a:lnSpc>
              <a:spcBef>
                <a:spcPct val="0"/>
              </a:spcBef>
              <a:spcAft>
                <a:spcPts val="1100"/>
              </a:spcAft>
              <a:buClr>
                <a:srgbClr val="3B515B"/>
              </a:buClr>
              <a:buFont typeface="Wingdings" charset="2"/>
              <a:buChar char="§"/>
              <a:defRPr sz="2000">
                <a:latin typeface="TheSans UHH Regular"/>
                <a:cs typeface="TheSans UHH Regular"/>
              </a:defRPr>
            </a:lvl2pPr>
            <a:lvl3pPr marL="756000" indent="-252000">
              <a:lnSpc>
                <a:spcPts val="2450"/>
              </a:lnSpc>
              <a:spcBef>
                <a:spcPct val="0"/>
              </a:spcBef>
              <a:spcAft>
                <a:spcPts val="1100"/>
              </a:spcAft>
              <a:buClr>
                <a:srgbClr val="75858C"/>
              </a:buClr>
              <a:buFont typeface="Wingdings" charset="2"/>
              <a:buChar char="§"/>
              <a:defRPr sz="2000">
                <a:latin typeface="TheSans UHH Regular"/>
                <a:cs typeface="TheSans UHH Regular"/>
              </a:defRPr>
            </a:lvl3pPr>
            <a:lvl4pPr marL="756000" indent="-252000">
              <a:lnSpc>
                <a:spcPts val="2450"/>
              </a:lnSpc>
              <a:spcBef>
                <a:spcPct val="0"/>
              </a:spcBef>
              <a:spcAft>
                <a:spcPts val="1100"/>
              </a:spcAft>
              <a:buClr>
                <a:srgbClr val="3B515B"/>
              </a:buClr>
              <a:buFont typeface="Wingdings" charset="2"/>
              <a:buChar char="§"/>
              <a:defRPr sz="2000">
                <a:latin typeface="TheSans UHH Regular"/>
                <a:cs typeface="TheSans UHH Regular"/>
              </a:defRPr>
            </a:lvl4pPr>
            <a:lvl5pPr marL="756000" indent="-252000">
              <a:lnSpc>
                <a:spcPts val="2450"/>
              </a:lnSpc>
              <a:spcBef>
                <a:spcPct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7" name="Datumsplatzhalter 6"/>
          <p:cNvSpPr>
            <a:spLocks noGrp="1"/>
          </p:cNvSpPr>
          <p:nvPr>
            <p:ph type="dt" sz="half" idx="10"/>
          </p:nvPr>
        </p:nvSpPr>
        <p:spPr/>
        <p:txBody>
          <a:bodyPr/>
          <a:lstStyle/>
          <a:p>
            <a:fld id="{C1C7AF33-3FF8-E241-A73B-BF33E2BBE42A}" type="datetime1">
              <a:rPr lang="de-DE" smtClean="0"/>
              <a:t>25.05.2021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0"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benutzt man worte Wie der Blindtext</a:t>
            </a:r>
          </a:p>
          <a:p>
            <a:pPr lvl="0"/>
            <a:r>
              <a:rPr lang="de-DE" err="1"/>
              <a:t>Hamburgefonts oder Handgloves</a:t>
            </a:r>
            <a:endParaRPr lang="de-DE"/>
          </a:p>
        </p:txBody>
      </p:sp>
      <p:sp>
        <p:nvSpPr>
          <p:cNvPr id="12" name="Inhaltsplatzhalter 3"/>
          <p:cNvSpPr>
            <a:spLocks noGrp="1"/>
          </p:cNvSpPr>
          <p:nvPr>
            <p:ph sz="half" idx="2" hasCustomPrompt="1"/>
          </p:nvPr>
        </p:nvSpPr>
        <p:spPr>
          <a:xfrm>
            <a:off x="438244" y="2856736"/>
            <a:ext cx="3913094" cy="3278944"/>
          </a:xfrm>
          <a:prstGeom prst="rect">
            <a:avLst/>
          </a:prstGeom>
        </p:spPr>
        <p:txBody>
          <a:bodyPr lIns="0" tIns="0" rIns="0" bIns="0"/>
          <a:lstStyle>
            <a:lvl1pPr marL="0" indent="0">
              <a:lnSpc>
                <a:spcPts val="2450"/>
              </a:lnSpc>
              <a:spcBef>
                <a:spcPct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ct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ct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ct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ct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Dies ist ein Typoblindtext. An ihm kann man sehen, ob alle Buchstaben da sind und wie sie aussehen. Manchmal benutzt man Worte wie Hamburgefonts, Rafgenduks oder Handgloves, um Schriften zu testen. Dies ist ein Typoblindtext. An ihm kann man sehen, ob alle Buchstaben da sind und wie sie aussehen. </a:t>
            </a:r>
          </a:p>
        </p:txBody>
      </p:sp>
    </p:spTree>
    <p:extLst>
      <p:ext uri="{BB962C8B-B14F-4D97-AF65-F5344CB8AC3E}">
        <p14:creationId xmlns:p14="http://schemas.microsoft.com/office/powerpoint/2010/main" val="355803001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7_Grafiken">
    <p:spTree>
      <p:nvGrpSpPr>
        <p:cNvPr id="1" name=""/>
        <p:cNvGrpSpPr/>
        <p:nvPr/>
      </p:nvGrpSpPr>
      <p:grpSpPr>
        <a:xfrm>
          <a:off x="0" y="0"/>
          <a:ext cx="0" cy="0"/>
        </a:xfrm>
      </p:grpSpPr>
      <p:sp>
        <p:nvSpPr>
          <p:cNvPr id="2" name="Rechteck 1"/>
          <p:cNvSpPr/>
          <p:nvPr userDrawn="1"/>
        </p:nvSpPr>
        <p:spPr>
          <a:xfrm>
            <a:off x="0" y="1483199"/>
            <a:ext cx="9144000" cy="49263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TheSans UHH Bold Caps"/>
            </a:endParaRPr>
          </a:p>
        </p:txBody>
      </p:sp>
      <p:sp>
        <p:nvSpPr>
          <p:cNvPr id="4" name="Inhaltsplatzhalter 3"/>
          <p:cNvSpPr>
            <a:spLocks noGrp="1"/>
          </p:cNvSpPr>
          <p:nvPr>
            <p:ph sz="half" idx="2" hasCustomPrompt="1"/>
          </p:nvPr>
        </p:nvSpPr>
        <p:spPr>
          <a:xfrm>
            <a:off x="0" y="1482247"/>
            <a:ext cx="9144000" cy="4927274"/>
          </a:xfrm>
          <a:prstGeom prst="rect">
            <a:avLst/>
          </a:prstGeom>
          <a:noFill/>
          <a:ln>
            <a:noFill/>
          </a:ln>
        </p:spPr>
        <p:txBody>
          <a:bodyPr lIns="0" tIns="0" bIns="0" anchor="ctr" anchorCtr="0"/>
          <a:lstStyle>
            <a:lvl1pPr marL="0" indent="0" algn="ctr">
              <a:spcBef>
                <a:spcPct val="0"/>
              </a:spcBef>
              <a:spcAft>
                <a:spcPts val="1100"/>
              </a:spcAft>
              <a:buClr>
                <a:srgbClr val="3B515B"/>
              </a:buClr>
              <a:buFont typeface="Wingdings" charset="2"/>
              <a:buNone/>
              <a:defRPr sz="2400" baseline="0">
                <a:latin typeface="TheSans UHH Regular"/>
                <a:cs typeface="TheSans UHH Regular"/>
              </a:defRPr>
            </a:lvl1pPr>
            <a:lvl2pPr marL="0" indent="0">
              <a:spcBef>
                <a:spcPct val="0"/>
              </a:spcBef>
              <a:spcAft>
                <a:spcPts val="1100"/>
              </a:spcAft>
              <a:buClr>
                <a:srgbClr val="3B515B"/>
              </a:buClr>
              <a:buFont typeface="Wingdings" charset="2"/>
              <a:buNone/>
              <a:defRPr sz="2400">
                <a:latin typeface="TheSans UHH Regular"/>
                <a:cs typeface="TheSans UHH Regular"/>
              </a:defRPr>
            </a:lvl2pPr>
            <a:lvl3pPr marL="0" indent="0">
              <a:spcBef>
                <a:spcPct val="0"/>
              </a:spcBef>
              <a:spcAft>
                <a:spcPts val="1100"/>
              </a:spcAft>
              <a:buClr>
                <a:srgbClr val="3B515B"/>
              </a:buClr>
              <a:buFont typeface="Wingdings" charset="2"/>
              <a:buNone/>
              <a:defRPr sz="2000">
                <a:latin typeface="TheSans UHH Regular"/>
                <a:cs typeface="TheSans UHH Regular"/>
              </a:defRPr>
            </a:lvl3pPr>
            <a:lvl4pPr marL="0" indent="0">
              <a:spcBef>
                <a:spcPct val="0"/>
              </a:spcBef>
              <a:spcAft>
                <a:spcPts val="1100"/>
              </a:spcAft>
              <a:buClr>
                <a:srgbClr val="3B515B"/>
              </a:buClr>
              <a:buFont typeface="Wingdings" charset="2"/>
              <a:buNone/>
              <a:defRPr sz="2000">
                <a:latin typeface="TheSans UHH Regular"/>
                <a:cs typeface="TheSans UHH Regular"/>
              </a:defRPr>
            </a:lvl4pPr>
            <a:lvl5pPr marL="0" indent="0">
              <a:spcBef>
                <a:spcPct val="0"/>
              </a:spcBef>
              <a:spcAft>
                <a:spcPts val="1100"/>
              </a:spcAft>
              <a:buClr>
                <a:srgbClr val="3B515B"/>
              </a:buClr>
              <a:buFont typeface="Wingdings" charset="2"/>
              <a:buNone/>
              <a:defRPr sz="2000">
                <a:latin typeface="TheSans UHH Regular"/>
                <a:cs typeface="TheSans UHH Regular"/>
              </a:defRPr>
            </a:lvl5pPr>
            <a:lvl6pPr>
              <a:defRPr sz="1600"/>
            </a:lvl6pPr>
            <a:lvl7pPr>
              <a:defRPr sz="1600"/>
            </a:lvl7pPr>
            <a:lvl8pPr>
              <a:defRPr sz="1600"/>
            </a:lvl8pPr>
            <a:lvl9pPr>
              <a:defRPr sz="1600"/>
            </a:lvl9pPr>
          </a:lstStyle>
          <a:p>
            <a:pPr lvl="0"/>
            <a:r>
              <a:rPr lang="de-DE"/>
              <a:t>Grafiken, Tabellen etc.</a:t>
            </a:r>
          </a:p>
        </p:txBody>
      </p:sp>
      <p:sp>
        <p:nvSpPr>
          <p:cNvPr id="7" name="Datumsplatzhalter 6"/>
          <p:cNvSpPr>
            <a:spLocks noGrp="1"/>
          </p:cNvSpPr>
          <p:nvPr>
            <p:ph type="dt" sz="half" idx="10"/>
          </p:nvPr>
        </p:nvSpPr>
        <p:spPr/>
        <p:txBody>
          <a:bodyPr/>
          <a:lstStyle/>
          <a:p>
            <a:fld id="{7949426B-86F4-C54C-A96E-B5AEB047675E}" type="datetime1">
              <a:rPr lang="de-DE" smtClean="0"/>
              <a:t>25.05.2021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cxnSp>
        <p:nvCxnSpPr>
          <p:cNvPr id="11" name="Gerade Verbindung 10"/>
          <p:cNvCxnSpPr/>
          <p:nvPr userDrawn="1"/>
        </p:nvCxnSpPr>
        <p:spPr>
          <a:xfrm>
            <a:off x="0" y="1479941"/>
            <a:ext cx="9144000" cy="2791"/>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17285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8a_Kapitelseite">
    <p:spTree>
      <p:nvGrpSpPr>
        <p:cNvPr id="1" name=""/>
        <p:cNvGrpSpPr/>
        <p:nvPr/>
      </p:nvGrpSpPr>
      <p:grpSpPr>
        <a:xfrm>
          <a:off x="0" y="0"/>
          <a:ext cx="0" cy="0"/>
        </a:xfrm>
      </p:grpSpPr>
      <p:sp>
        <p:nvSpPr>
          <p:cNvPr id="3" name="Datumsplatzhalter 2"/>
          <p:cNvSpPr>
            <a:spLocks noGrp="1"/>
          </p:cNvSpPr>
          <p:nvPr>
            <p:ph type="dt" sz="half" idx="10"/>
            <p:custDataLst>
              <p:tags r:id="rId1"/>
            </p:custDataLst>
          </p:nvPr>
        </p:nvSpPr>
        <p:spPr/>
        <p:txBody>
          <a:bodyPr/>
          <a:lstStyle/>
          <a:p>
            <a:fld id="{1F0446C2-C436-754A-84F1-B94BA1E05324}" type="datetime1">
              <a:rPr lang="de-DE" smtClean="0"/>
              <a:t>25.05.2021</a:t>
            </a:fld>
            <a:endParaRPr lang="de-DE"/>
          </a:p>
        </p:txBody>
      </p:sp>
      <p:sp>
        <p:nvSpPr>
          <p:cNvPr id="4" name="Fußzeilenplatzhalter 3"/>
          <p:cNvSpPr>
            <a:spLocks noGrp="1"/>
          </p:cNvSpPr>
          <p:nvPr>
            <p:ph type="ftr" sz="quarter" idx="11"/>
            <p:custDataLst>
              <p:tags r:id="rId2"/>
            </p:custDataLst>
          </p:nvPr>
        </p:nvSpPr>
        <p:spPr/>
        <p:txBody>
          <a:bodyPr/>
          <a:lstStyle/>
          <a:p>
            <a:r>
              <a:rPr lang="de-DE"/>
              <a:t>|  Fußzeile Blindtext, Name des Professors</a:t>
            </a:r>
          </a:p>
        </p:txBody>
      </p:sp>
      <p:sp>
        <p:nvSpPr>
          <p:cNvPr id="5" name="Foliennummernplatzhalter 4"/>
          <p:cNvSpPr>
            <a:spLocks noGrp="1"/>
          </p:cNvSpPr>
          <p:nvPr>
            <p:ph type="sldNum" sz="quarter" idx="12"/>
            <p:custDataLst>
              <p:tags r:id="rId3"/>
            </p:custDataLst>
          </p:nvPr>
        </p:nvSpPr>
        <p:spPr/>
        <p:txBody>
          <a:bodyPr/>
          <a:lstStyle/>
          <a:p>
            <a:fld id="{43F0430C-3290-2846-9C5E-237D45BC81A9}" type="slidenum">
              <a:rPr lang="de-DE" smtClean="0"/>
              <a:t>‹Nr.›</a:t>
            </a:fld>
            <a:endParaRPr lang="de-DE"/>
          </a:p>
        </p:txBody>
      </p:sp>
      <p:sp>
        <p:nvSpPr>
          <p:cNvPr id="8" name="Inhaltsplatzhalter 20"/>
          <p:cNvSpPr>
            <a:spLocks noGrp="1"/>
          </p:cNvSpPr>
          <p:nvPr>
            <p:ph sz="quarter" idx="13" hasCustomPrompt="1"/>
            <p:custDataLst>
              <p:tags r:id="rId4"/>
            </p:custDataLst>
          </p:nvPr>
        </p:nvSpPr>
        <p:spPr>
          <a:xfrm>
            <a:off x="342001" y="4425480"/>
            <a:ext cx="6098914" cy="1181873"/>
          </a:xfrm>
          <a:prstGeom prst="rect">
            <a:avLst/>
          </a:prstGeom>
        </p:spPr>
        <p:txBody>
          <a:bodyPr vert="horz" tIns="46800"/>
          <a:lstStyle>
            <a:lvl1pPr marL="0" indent="0">
              <a:lnSpc>
                <a:spcPts val="4400"/>
              </a:lnSpc>
              <a:spcBef>
                <a:spcPct val="0"/>
              </a:spcBef>
              <a:buNone/>
              <a:defRPr sz="4000" b="0" i="0">
                <a:solidFill>
                  <a:schemeClr val="tx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Tree>
    <p:extLst>
      <p:ext uri="{BB962C8B-B14F-4D97-AF65-F5344CB8AC3E}">
        <p14:creationId xmlns:p14="http://schemas.microsoft.com/office/powerpoint/2010/main" val="351201519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8b_Kapitelseite">
    <p:spTree>
      <p:nvGrpSpPr>
        <p:cNvPr id="1" name=""/>
        <p:cNvGrpSpPr/>
        <p:nvPr/>
      </p:nvGrpSpPr>
      <p:grpSpPr>
        <a:xfrm>
          <a:off x="0" y="0"/>
          <a:ext cx="0" cy="0"/>
        </a:xfrm>
      </p:grpSpPr>
      <p:sp>
        <p:nvSpPr>
          <p:cNvPr id="13" name="Rechteck 12"/>
          <p:cNvSpPr/>
          <p:nvPr userDrawn="1"/>
        </p:nvSpPr>
        <p:spPr>
          <a:xfrm>
            <a:off x="0" y="1463675"/>
            <a:ext cx="9144000" cy="4954891"/>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half" idx="10"/>
          </p:nvPr>
        </p:nvSpPr>
        <p:spPr/>
        <p:txBody>
          <a:bodyPr/>
          <a:lstStyle/>
          <a:p>
            <a:fld id="{7BD7561A-A438-1045-8D5E-A4BD531A0107}" type="datetime1">
              <a:rPr lang="de-DE" smtClean="0"/>
              <a:t>25.05.2021</a:t>
            </a:fld>
            <a:endParaRPr lang="de-DE"/>
          </a:p>
        </p:txBody>
      </p:sp>
      <p:sp>
        <p:nvSpPr>
          <p:cNvPr id="4" name="Fußzeilenplatzhalter 3"/>
          <p:cNvSpPr>
            <a:spLocks noGrp="1"/>
          </p:cNvSpPr>
          <p:nvPr>
            <p:ph type="ftr" sz="quarter" idx="11"/>
          </p:nvPr>
        </p:nvSpPr>
        <p:spPr/>
        <p:txBody>
          <a:bodyPr/>
          <a:lstStyle/>
          <a:p>
            <a:r>
              <a:rPr lang="de-DE"/>
              <a:t>|  Fußzeile Blindtext, Name des Professors</a:t>
            </a:r>
          </a:p>
        </p:txBody>
      </p:sp>
      <p:sp>
        <p:nvSpPr>
          <p:cNvPr id="5" name="Foliennummernplatzhalter 4"/>
          <p:cNvSpPr>
            <a:spLocks noGrp="1"/>
          </p:cNvSpPr>
          <p:nvPr>
            <p:ph type="sldNum" sz="quarter" idx="12"/>
          </p:nvPr>
        </p:nvSpPr>
        <p:spPr/>
        <p:txBody>
          <a:bodyPr/>
          <a:lstStyle/>
          <a:p>
            <a:fld id="{43F0430C-3290-2846-9C5E-237D45BC81A9}" type="slidenum">
              <a:rPr lang="de-DE" smtClean="0"/>
              <a:t>‹Nr.›</a:t>
            </a:fld>
            <a:endParaRPr lang="de-DE"/>
          </a:p>
        </p:txBody>
      </p:sp>
      <p:sp>
        <p:nvSpPr>
          <p:cNvPr id="9" name="Inhaltsplatzhalter 20"/>
          <p:cNvSpPr>
            <a:spLocks noGrp="1"/>
          </p:cNvSpPr>
          <p:nvPr>
            <p:ph sz="quarter" idx="13" hasCustomPrompt="1"/>
          </p:nvPr>
        </p:nvSpPr>
        <p:spPr>
          <a:xfrm>
            <a:off x="342001" y="4425480"/>
            <a:ext cx="6098914"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Tree>
    <p:extLst>
      <p:ext uri="{BB962C8B-B14F-4D97-AF65-F5344CB8AC3E}">
        <p14:creationId xmlns:p14="http://schemas.microsoft.com/office/powerpoint/2010/main" val="20092586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9_Leerseite">
    <p:spTree>
      <p:nvGrpSpPr>
        <p:cNvPr id="1" name=""/>
        <p:cNvGrpSpPr/>
        <p:nvPr/>
      </p:nvGrpSpPr>
      <p:grpSpPr>
        <a:xfrm>
          <a:off x="0" y="0"/>
          <a:ext cx="0" cy="0"/>
        </a:xfrm>
      </p:grpSpPr>
      <p:sp>
        <p:nvSpPr>
          <p:cNvPr id="2" name="Datumsplatzhalter 1"/>
          <p:cNvSpPr>
            <a:spLocks noGrp="1"/>
          </p:cNvSpPr>
          <p:nvPr>
            <p:ph type="dt" sz="half" idx="10"/>
          </p:nvPr>
        </p:nvSpPr>
        <p:spPr/>
        <p:txBody>
          <a:bodyPr/>
          <a:lstStyle/>
          <a:p>
            <a:fld id="{59BDB2EB-24F5-F14D-BE59-DECD0FB48D4C}" type="datetime1">
              <a:rPr lang="de-DE" smtClean="0"/>
              <a:t>25.05.2021</a:t>
            </a:fld>
            <a:endParaRPr lang="de-DE"/>
          </a:p>
        </p:txBody>
      </p:sp>
      <p:sp>
        <p:nvSpPr>
          <p:cNvPr id="3" name="Fußzeilenplatzhalter 2"/>
          <p:cNvSpPr>
            <a:spLocks noGrp="1"/>
          </p:cNvSpPr>
          <p:nvPr>
            <p:ph type="ftr" sz="quarter" idx="11"/>
          </p:nvPr>
        </p:nvSpPr>
        <p:spPr/>
        <p:txBody>
          <a:bodyPr/>
          <a:lstStyle/>
          <a:p>
            <a:r>
              <a:rPr lang="de-DE"/>
              <a:t>|  Fußzeile Blindtext, Name des Professors</a:t>
            </a:r>
          </a:p>
        </p:txBody>
      </p:sp>
      <p:sp>
        <p:nvSpPr>
          <p:cNvPr id="4" name="Foliennummernplatzhalter 3"/>
          <p:cNvSpPr>
            <a:spLocks noGrp="1"/>
          </p:cNvSpPr>
          <p:nvPr>
            <p:ph type="sldNum" sz="quarter" idx="12"/>
          </p:nvPr>
        </p:nvSpPr>
        <p:spPr/>
        <p:txBody>
          <a:bodyPr/>
          <a:lstStyle/>
          <a:p>
            <a:fld id="{43F0430C-3290-2846-9C5E-237D45BC81A9}" type="slidenum">
              <a:rPr lang="de-DE" smtClean="0"/>
              <a:t>‹Nr.›</a:t>
            </a:fld>
            <a:endParaRPr lang="de-DE"/>
          </a:p>
        </p:txBody>
      </p:sp>
    </p:spTree>
    <p:extLst>
      <p:ext uri="{BB962C8B-B14F-4D97-AF65-F5344CB8AC3E}">
        <p14:creationId xmlns:p14="http://schemas.microsoft.com/office/powerpoint/2010/main" val="378585287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0_Bildseite">
    <p:spTree>
      <p:nvGrpSpPr>
        <p:cNvPr id="1" name=""/>
        <p:cNvGrpSpPr/>
        <p:nvPr/>
      </p:nvGrpSpPr>
      <p:grpSpPr>
        <a:xfrm>
          <a:off x="0" y="0"/>
          <a:ext cx="0" cy="0"/>
        </a:xfrm>
      </p:grpSpPr>
      <p:sp>
        <p:nvSpPr>
          <p:cNvPr id="5" name="Datumsplatzhalter 4"/>
          <p:cNvSpPr>
            <a:spLocks noGrp="1"/>
          </p:cNvSpPr>
          <p:nvPr>
            <p:ph type="dt" sz="half" idx="10"/>
          </p:nvPr>
        </p:nvSpPr>
        <p:spPr/>
        <p:txBody>
          <a:bodyPr/>
          <a:lstStyle/>
          <a:p>
            <a:fld id="{A87C78A9-34DE-894E-89F8-58925FD10BD1}" type="datetime1">
              <a:rPr lang="de-DE" smtClean="0"/>
              <a:t>25.05.2021</a:t>
            </a:fld>
            <a:endParaRPr lang="de-DE"/>
          </a:p>
        </p:txBody>
      </p:sp>
      <p:sp>
        <p:nvSpPr>
          <p:cNvPr id="6" name="Fußzeilenplatzhalter 5"/>
          <p:cNvSpPr>
            <a:spLocks noGrp="1"/>
          </p:cNvSpPr>
          <p:nvPr>
            <p:ph type="ftr" sz="quarter" idx="11"/>
          </p:nvPr>
        </p:nvSpPr>
        <p:spPr/>
        <p:txBody>
          <a:bodyPr/>
          <a:lstStyle/>
          <a:p>
            <a:r>
              <a:rPr lang="de-DE"/>
              <a:t>|  Fußzeile Blindtext, Name des Professors</a:t>
            </a:r>
          </a:p>
        </p:txBody>
      </p:sp>
      <p:sp>
        <p:nvSpPr>
          <p:cNvPr id="7" name="Foliennummernplatzhalter 6"/>
          <p:cNvSpPr>
            <a:spLocks noGrp="1"/>
          </p:cNvSpPr>
          <p:nvPr>
            <p:ph type="sldNum" sz="quarter" idx="12"/>
          </p:nvPr>
        </p:nvSpPr>
        <p:spPr/>
        <p:txBody>
          <a:bodyPr/>
          <a:lstStyle/>
          <a:p>
            <a:fld id="{43F0430C-3290-2846-9C5E-237D45BC81A9}" type="slidenum">
              <a:rPr lang="de-DE" smtClean="0"/>
              <a:t>‹Nr.›</a:t>
            </a:fld>
            <a:endParaRPr lang="de-DE"/>
          </a:p>
        </p:txBody>
      </p:sp>
      <p:sp>
        <p:nvSpPr>
          <p:cNvPr id="2" name="Rechteck 1"/>
          <p:cNvSpPr/>
          <p:nvPr userDrawn="1"/>
        </p:nvSpPr>
        <p:spPr>
          <a:xfrm>
            <a:off x="1" y="1292785"/>
            <a:ext cx="9144000" cy="6804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a:t>v</a:t>
            </a:r>
          </a:p>
        </p:txBody>
      </p:sp>
      <p:sp>
        <p:nvSpPr>
          <p:cNvPr id="3" name="Bildplatzhalter 2"/>
          <p:cNvSpPr>
            <a:spLocks noGrp="1"/>
          </p:cNvSpPr>
          <p:nvPr>
            <p:ph type="pic" idx="1"/>
          </p:nvPr>
        </p:nvSpPr>
        <p:spPr>
          <a:xfrm>
            <a:off x="0" y="1487933"/>
            <a:ext cx="9144000" cy="4921587"/>
          </a:xfrm>
          <a:prstGeom prst="rect">
            <a:avLst/>
          </a:prstGeom>
          <a:blipFill rotWithShape="1">
            <a:blip r:embed="rId1">
              <a:extLst>
                <a:ext uri="{28A0092B-C50C-407E-A947-70E740481C1C}">
                  <a14:useLocalDpi xmlns:a14="http://schemas.microsoft.com/office/drawing/2010/main"/>
                </a:ext>
              </a:extLst>
            </a:blip>
            <a:stretch>
              <a:fillRect/>
            </a:stretch>
          </a:blipFill>
        </p:spPr>
        <p:txBody>
          <a:bodyPr/>
          <a:lstStyle>
            <a:lvl1pPr marL="0" indent="0">
              <a:buNone/>
              <a:defRPr sz="3200" b="0" i="0">
                <a:latin typeface="TheSans UHH Bold Caps"/>
                <a:cs typeface="TheSans UHH Bold Cap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a:p>
        </p:txBody>
      </p:sp>
    </p:spTree>
    <p:extLst>
      <p:ext uri="{BB962C8B-B14F-4D97-AF65-F5344CB8AC3E}">
        <p14:creationId xmlns:p14="http://schemas.microsoft.com/office/powerpoint/2010/main" val="351622866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1_Seite für den Textversand">
    <p:spTree>
      <p:nvGrpSpPr>
        <p:cNvPr id="1" name=""/>
        <p:cNvGrpSpPr/>
        <p:nvPr/>
      </p:nvGrpSpPr>
      <p:grpSpPr>
        <a:xfrm>
          <a:off x="0" y="0"/>
          <a:ext cx="0" cy="0"/>
        </a:xfrm>
      </p:grpSpPr>
      <p:sp>
        <p:nvSpPr>
          <p:cNvPr id="4" name="Inhaltsplatzhalter 3"/>
          <p:cNvSpPr>
            <a:spLocks noGrp="1"/>
          </p:cNvSpPr>
          <p:nvPr>
            <p:ph sz="half" idx="2" hasCustomPrompt="1"/>
          </p:nvPr>
        </p:nvSpPr>
        <p:spPr>
          <a:xfrm>
            <a:off x="457200" y="2733492"/>
            <a:ext cx="8229600" cy="3387887"/>
          </a:xfrm>
          <a:prstGeom prst="rect">
            <a:avLst/>
          </a:prstGeom>
        </p:spPr>
        <p:txBody>
          <a:bodyPr wrap="square" lIns="0" tIns="0" bIns="0" numCol="2" spcCol="180000"/>
          <a:lstStyle>
            <a:lvl1pPr marL="0" marR="0" indent="0" algn="l" defTabSz="457200" rtl="0" eaLnBrk="1" fontAlgn="auto" latinLnBrk="0" hangingPunct="1">
              <a:lnSpc>
                <a:spcPct val="100000"/>
              </a:lnSpc>
              <a:spcBef>
                <a:spcPct val="0"/>
              </a:spcBef>
              <a:spcAft>
                <a:spcPct val="0"/>
              </a:spcAft>
              <a:buClr>
                <a:srgbClr val="3B515B"/>
              </a:buClr>
              <a:buSzTx/>
              <a:buFont typeface="Wingdings" charset="2"/>
              <a:buNone/>
              <a:defRPr sz="1200" b="0" i="0" u="none" baseline="0">
                <a:effectLst/>
                <a:latin typeface="TheSans UHH Bold"/>
                <a:cs typeface="TheSans UHH Bold"/>
              </a:defRPr>
            </a:lvl1pPr>
            <a:lvl2pPr marL="0" indent="0">
              <a:lnSpc>
                <a:spcPct val="100000"/>
              </a:lnSpc>
              <a:spcBef>
                <a:spcPct val="0"/>
              </a:spcBef>
              <a:spcAft>
                <a:spcPct val="0"/>
              </a:spcAft>
              <a:buClr>
                <a:srgbClr val="3B515B"/>
              </a:buClr>
              <a:buFont typeface="Wingdings" charset="2"/>
              <a:buNone/>
              <a:defRPr sz="2400">
                <a:latin typeface="TheSans UHH Regular"/>
                <a:cs typeface="TheSans UHH Regular"/>
              </a:defRPr>
            </a:lvl2pPr>
            <a:lvl3pPr marL="0" indent="0">
              <a:lnSpc>
                <a:spcPct val="100000"/>
              </a:lnSpc>
              <a:spcBef>
                <a:spcPct val="0"/>
              </a:spcBef>
              <a:spcAft>
                <a:spcPct val="0"/>
              </a:spcAft>
              <a:buClr>
                <a:srgbClr val="3B515B"/>
              </a:buClr>
              <a:buFont typeface="Wingdings" charset="2"/>
              <a:buNone/>
              <a:defRPr sz="2400">
                <a:latin typeface="TheSans UHH Regular"/>
                <a:cs typeface="TheSans UHH Regular"/>
              </a:defRPr>
            </a:lvl3pPr>
            <a:lvl4pPr marL="0" indent="0">
              <a:lnSpc>
                <a:spcPct val="100000"/>
              </a:lnSpc>
              <a:spcBef>
                <a:spcPct val="0"/>
              </a:spcBef>
              <a:spcAft>
                <a:spcPct val="0"/>
              </a:spcAft>
              <a:buClr>
                <a:srgbClr val="3B515B"/>
              </a:buClr>
              <a:buFont typeface="Wingdings" charset="2"/>
              <a:buNone/>
              <a:defRPr sz="2400">
                <a:latin typeface="TheSans UHH Regular"/>
                <a:cs typeface="TheSans UHH Regular"/>
              </a:defRPr>
            </a:lvl4pPr>
            <a:lvl5pPr marL="0" indent="0">
              <a:lnSpc>
                <a:spcPct val="100000"/>
              </a:lnSpc>
              <a:spcBef>
                <a:spcPct val="0"/>
              </a:spcBef>
              <a:spcAft>
                <a:spcPct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marL="0" marR="0" lvl="0" indent="0" algn="l" defTabSz="457200" rtl="0" eaLnBrk="1" fontAlgn="auto" latinLnBrk="0" hangingPunct="1">
              <a:lnSpc>
                <a:spcPct val="100000"/>
              </a:lnSpc>
              <a:spcBef>
                <a:spcPct val="0"/>
              </a:spcBef>
              <a:spcAft>
                <a:spcPct val="0"/>
              </a:spcAft>
              <a:buClr>
                <a:srgbClr val="3B515B"/>
              </a:buClr>
              <a:buSzTx/>
              <a:buFont typeface="Wingdings" charset="2"/>
              <a:buNone/>
              <a:defRPr/>
            </a:pPr>
            <a:r>
              <a:rPr lang="de-DE"/>
              <a:t>ACHTUNG: Diese Folie ist ausschließlich für den Textversand gedacht, nicht für die Präsentation am Beamer! </a:t>
            </a:r>
          </a:p>
          <a:p>
            <a:pPr marL="0" marR="0" lvl="0" indent="0" algn="l" defTabSz="457200" rtl="0" eaLnBrk="1" fontAlgn="auto" latinLnBrk="0" hangingPunct="1">
              <a:lnSpc>
                <a:spcPct val="100000"/>
              </a:lnSpc>
              <a:spcBef>
                <a:spcPct val="0"/>
              </a:spcBef>
              <a:spcAft>
                <a:spcPct val="0"/>
              </a:spcAft>
              <a:buClr>
                <a:srgbClr val="3B515B"/>
              </a:buClr>
              <a:buSzTx/>
              <a:buFont typeface="Wingdings" charset="2"/>
              <a:buNone/>
              <a:defRPr/>
            </a:pPr>
            <a:endParaRPr lang="de-DE"/>
          </a:p>
          <a:p>
            <a:pPr marL="0" marR="0" lvl="0" indent="0" algn="l" defTabSz="457200" rtl="0" eaLnBrk="1" fontAlgn="auto" latinLnBrk="0" hangingPunct="1">
              <a:lnSpc>
                <a:spcPct val="100000"/>
              </a:lnSpc>
              <a:spcBef>
                <a:spcPct val="0"/>
              </a:spcBef>
              <a:spcAft>
                <a:spcPct val="0"/>
              </a:spcAft>
              <a:buClr>
                <a:srgbClr val="3B515B"/>
              </a:buClr>
              <a:buSzTx/>
              <a:buFont typeface="Wingdings" charset="2"/>
              <a:buNone/>
              <a:defRPr/>
            </a:pPr>
            <a:r>
              <a:rPr lang="de-DE"/>
              <a:t>Dies ist ein Typoblindtext. An ihm kann man sehen, ob alle Buchstaben da sind und wie sie aussehen. Manchmal benutzt man Worte wie Hamburgefonts, Rafgenduks oder Handgloves, um Schriften zu testen. Manchmal Sätze, die alle Buchstaben des Alphabets enthalten - man nennt diese Sätze »Pangrams«. Sehr bekannt ist dieser: The quick brown fox jumps over the lazy old dog. Oft werden in Typoblindtexte auch fremdsprachige Satzteile eingebaut (AVAIL® and Wefox™ are testing aussi la Kerning), um die Wirkung in anderen Sprachen zu testen. In Lateinisch sieht zum Beispiel fast jede Schrift gut aus. Quod erat demonstrandum. Seit 1975 fehlen in den meisten Testtexten die Zahlen, weswegen nach TypoGb. 204 § ab dem Jahr 2034 Zahlen in 86 der Texte zur Pflicht werden. Nichteinhaltung wird mit bis zu 245 € oder 368 $ bestraft. Genauso wichtig in sind mittlerweile auch Âçcèñtë, die in neueren Schriften aber fast immer enthalten sind. Ein wichtiges aber schwierig zu integrierendes Feld sind OpenType-Funktionalitäten. Je nach Software und Voreinstellungen können eingebaute Kapitälchen, Kerning oder Ligaturen (sehr pfiffig) nicht richtig dargestellt werden.Dies ist ein Typoblindtext. An ihm kann man sehen, ob alle Buchstaben da sind und wie sie aussehen. Manchmal benutzt man Worte wie Hamburgefonts, Rafgenduks Dies ist ein Typoblindtext. An ihm kann man sehen, ob alle Buchstaben da sind und wie sie aussehen. Manchmal benutzt man Worte wie Hamburgefonts, Rafgenduks oder Handgloves, um Schriften zu testen. Manchmal Sätze, die alle Buchstaben des Alphabets enthalten - man nennt diese Sätze »Pangrams«. Sehr bekannt ist dieser: The quick brown fox jumps over the lazy old dog. Oft werden in Typoblindtexte auch</a:t>
            </a:r>
          </a:p>
        </p:txBody>
      </p:sp>
      <p:sp>
        <p:nvSpPr>
          <p:cNvPr id="7" name="Datumsplatzhalter 6"/>
          <p:cNvSpPr>
            <a:spLocks noGrp="1"/>
          </p:cNvSpPr>
          <p:nvPr>
            <p:ph type="dt" sz="half" idx="10"/>
          </p:nvPr>
        </p:nvSpPr>
        <p:spPr/>
        <p:txBody>
          <a:bodyPr/>
          <a:lstStyle/>
          <a:p>
            <a:fld id="{60E2A5F7-5432-C940-8998-969556BAB78E}" type="datetime1">
              <a:rPr lang="de-DE" smtClean="0"/>
              <a:t>25.05.2021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endParaRPr lang="de-DE"/>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0" name="Textplatzhalter 2"/>
          <p:cNvSpPr>
            <a:spLocks noGrp="1"/>
          </p:cNvSpPr>
          <p:nvPr>
            <p:ph type="body" idx="1" hasCustomPrompt="1"/>
          </p:nvPr>
        </p:nvSpPr>
        <p:spPr>
          <a:xfrm>
            <a:off x="457200" y="1826635"/>
            <a:ext cx="8229600" cy="630708"/>
          </a:xfrm>
          <a:prstGeom prst="rect">
            <a:avLst/>
          </a:prstGeom>
        </p:spPr>
        <p:txBody>
          <a:bodyPr lIns="0" tIns="0" anchor="t" anchorCtr="0"/>
          <a:lstStyle>
            <a:lvl1pPr marL="0" indent="0">
              <a:lnSpc>
                <a:spcPts val="2200"/>
              </a:lnSpc>
              <a:spcBef>
                <a:spcPct val="0"/>
              </a:spcBef>
              <a:buNone/>
              <a:defRPr sz="1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Sätze, die alle Buchstaben des Alphabets enthalten man nennt diese Sätze Pangrams. Sehr bekannt ist dieser</a:t>
            </a:r>
          </a:p>
        </p:txBody>
      </p:sp>
    </p:spTree>
    <p:extLst>
      <p:ext uri="{BB962C8B-B14F-4D97-AF65-F5344CB8AC3E}">
        <p14:creationId xmlns:p14="http://schemas.microsoft.com/office/powerpoint/2010/main" val="428437547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b_Titelfolie 2 Bilder">
    <p:spTree>
      <p:nvGrpSpPr>
        <p:cNvPr id="1" name=""/>
        <p:cNvGrpSpPr/>
        <p:nvPr/>
      </p:nvGrpSpPr>
      <p:grpSpPr>
        <a:xfrm>
          <a:off x="0" y="0"/>
          <a:ext cx="0" cy="0"/>
        </a:xfrm>
      </p:grpSpPr>
      <p:sp>
        <p:nvSpPr>
          <p:cNvPr id="26" name="Rechteck 25"/>
          <p:cNvSpPr/>
          <p:nvPr userDrawn="1"/>
        </p:nvSpPr>
        <p:spPr>
          <a:xfrm>
            <a:off x="0" y="1316924"/>
            <a:ext cx="9165896" cy="5541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Bildplatzhalter 2"/>
          <p:cNvSpPr>
            <a:spLocks noGrp="1"/>
          </p:cNvSpPr>
          <p:nvPr>
            <p:ph type="pic" sz="quarter" idx="14"/>
          </p:nvPr>
        </p:nvSpPr>
        <p:spPr>
          <a:xfrm>
            <a:off x="0" y="1479550"/>
            <a:ext cx="4512849" cy="4926013"/>
          </a:xfrm>
          <a:prstGeom prst="rect">
            <a:avLst/>
          </a:prstGeom>
          <a:blipFill rotWithShape="1">
            <a:blip r:embed="rId1">
              <a:extLst>
                <a:ext uri="{28A0092B-C50C-407E-A947-70E740481C1C}">
                  <a14:useLocalDpi xmlns:a14="http://schemas.microsoft.com/office/drawing/2010/main"/>
                </a:ext>
              </a:extLst>
            </a:blip>
            <a:stretch>
              <a:fillRect/>
            </a:stretch>
          </a:blipFill>
        </p:spPr>
        <p:txBody>
          <a:bodyPr vert="horz"/>
          <a:lstStyle/>
          <a:p>
            <a:r>
              <a:rPr lang="de-DE"/>
              <a:t>Bild durch Klicken auf Symbol hinzufügen</a:t>
            </a:r>
            <a:endParaRPr lang="de-DE"/>
          </a:p>
        </p:txBody>
      </p:sp>
      <p:sp>
        <p:nvSpPr>
          <p:cNvPr id="10" name="Bildplatzhalter 2"/>
          <p:cNvSpPr>
            <a:spLocks noGrp="1"/>
          </p:cNvSpPr>
          <p:nvPr>
            <p:ph type="pic" sz="quarter" idx="15"/>
          </p:nvPr>
        </p:nvSpPr>
        <p:spPr>
          <a:xfrm>
            <a:off x="4648548" y="1479550"/>
            <a:ext cx="4517348" cy="4926013"/>
          </a:xfrm>
          <a:prstGeom prst="rect">
            <a:avLst/>
          </a:prstGeom>
          <a:blipFill rotWithShape="1">
            <a:blip r:embed="rId2">
              <a:extLst>
                <a:ext uri="{28A0092B-C50C-407E-A947-70E740481C1C}">
                  <a14:useLocalDpi xmlns:a14="http://schemas.microsoft.com/office/drawing/2010/main"/>
                </a:ext>
              </a:extLst>
            </a:blip>
            <a:stretch>
              <a:fillRect/>
            </a:stretch>
          </a:blipFill>
        </p:spPr>
        <p:txBody>
          <a:bodyPr vert="horz"/>
          <a:lstStyle/>
          <a:p>
            <a:r>
              <a:rPr lang="de-DE"/>
              <a:t>Bild durch Klicken auf Symbol hinzufügen</a:t>
            </a:r>
            <a:endParaRPr lang="de-DE"/>
          </a:p>
        </p:txBody>
      </p:sp>
      <p:sp>
        <p:nvSpPr>
          <p:cNvPr id="11" name="Inhaltsplatzhalter 20"/>
          <p:cNvSpPr>
            <a:spLocks noGrp="1"/>
          </p:cNvSpPr>
          <p:nvPr>
            <p:ph sz="quarter" idx="12" hasCustomPrompt="1"/>
          </p:nvPr>
        </p:nvSpPr>
        <p:spPr>
          <a:xfrm>
            <a:off x="342000" y="4425480"/>
            <a:ext cx="3808307"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das ökosystem</a:t>
            </a:r>
            <a:endParaRPr lang="de-DE"/>
          </a:p>
          <a:p>
            <a:pPr lvl="0"/>
            <a:r>
              <a:rPr lang="de-DE" err="1"/>
              <a:t>bersteinwald</a:t>
            </a:r>
            <a:endParaRPr lang="de-DE"/>
          </a:p>
        </p:txBody>
      </p:sp>
      <p:sp>
        <p:nvSpPr>
          <p:cNvPr id="12" name="Textplatzhalter 22"/>
          <p:cNvSpPr>
            <a:spLocks noGrp="1"/>
          </p:cNvSpPr>
          <p:nvPr>
            <p:ph type="body" sz="quarter" idx="13" hasCustomPrompt="1"/>
          </p:nvPr>
        </p:nvSpPr>
        <p:spPr>
          <a:xfrm>
            <a:off x="341314" y="3944230"/>
            <a:ext cx="3808994"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70092823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c_Titelfolie 3 Bilder">
    <p:spTree>
      <p:nvGrpSpPr>
        <p:cNvPr id="1" name=""/>
        <p:cNvGrpSpPr/>
        <p:nvPr/>
      </p:nvGrpSpPr>
      <p:grpSpPr>
        <a:xfrm>
          <a:off x="0" y="0"/>
          <a:ext cx="0" cy="0"/>
        </a:xfrm>
      </p:grpSpPr>
      <p:sp>
        <p:nvSpPr>
          <p:cNvPr id="7" name="Rechteck 6"/>
          <p:cNvSpPr/>
          <p:nvPr userDrawn="1"/>
        </p:nvSpPr>
        <p:spPr>
          <a:xfrm>
            <a:off x="0" y="1305166"/>
            <a:ext cx="9165896" cy="5552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Bildplatzhalter 2"/>
          <p:cNvSpPr>
            <a:spLocks noGrp="1"/>
          </p:cNvSpPr>
          <p:nvPr>
            <p:ph type="pic" sz="quarter" idx="14"/>
          </p:nvPr>
        </p:nvSpPr>
        <p:spPr>
          <a:xfrm>
            <a:off x="0" y="1479550"/>
            <a:ext cx="4512849" cy="4926013"/>
          </a:xfrm>
          <a:prstGeom prst="rect">
            <a:avLst/>
          </a:prstGeom>
          <a:blipFill rotWithShape="1">
            <a:blip r:embed="rId1">
              <a:extLst>
                <a:ext uri="{28A0092B-C50C-407E-A947-70E740481C1C}">
                  <a14:useLocalDpi xmlns:a14="http://schemas.microsoft.com/office/drawing/2010/main"/>
                </a:ext>
              </a:extLst>
            </a:blip>
            <a:stretch>
              <a:fillRect/>
            </a:stretch>
          </a:blipFill>
        </p:spPr>
        <p:txBody>
          <a:bodyPr vert="horz"/>
          <a:lstStyle/>
          <a:p>
            <a:r>
              <a:rPr lang="de-DE"/>
              <a:t>Bild durch Klicken auf Symbol hinzufügen</a:t>
            </a:r>
            <a:endParaRPr lang="de-DE"/>
          </a:p>
        </p:txBody>
      </p:sp>
      <p:sp>
        <p:nvSpPr>
          <p:cNvPr id="10" name="Bildplatzhalter 2"/>
          <p:cNvSpPr>
            <a:spLocks noGrp="1"/>
          </p:cNvSpPr>
          <p:nvPr>
            <p:ph type="pic" sz="quarter" idx="15"/>
          </p:nvPr>
        </p:nvSpPr>
        <p:spPr>
          <a:xfrm>
            <a:off x="4637550" y="1479550"/>
            <a:ext cx="4528346" cy="2401849"/>
          </a:xfrm>
          <a:prstGeom prst="rect">
            <a:avLst/>
          </a:prstGeom>
          <a:blipFill rotWithShape="1">
            <a:blip r:embed="rId2">
              <a:extLst>
                <a:ext uri="{28A0092B-C50C-407E-A947-70E740481C1C}">
                  <a14:useLocalDpi xmlns:a14="http://schemas.microsoft.com/office/drawing/2010/main"/>
                </a:ext>
              </a:extLst>
            </a:blip>
            <a:stretch>
              <a:fillRect t="1" r="1" b="0"/>
            </a:stretch>
          </a:blipFill>
        </p:spPr>
        <p:txBody>
          <a:bodyPr vert="horz"/>
          <a:lstStyle/>
          <a:p>
            <a:r>
              <a:rPr lang="de-DE"/>
              <a:t>Bild durch Klicken auf Symbol hinzufügen</a:t>
            </a:r>
            <a:endParaRPr lang="de-DE"/>
          </a:p>
        </p:txBody>
      </p:sp>
      <p:sp>
        <p:nvSpPr>
          <p:cNvPr id="9" name="Bildplatzhalter 2"/>
          <p:cNvSpPr>
            <a:spLocks noGrp="1"/>
          </p:cNvSpPr>
          <p:nvPr>
            <p:ph type="pic" sz="quarter" idx="16"/>
          </p:nvPr>
        </p:nvSpPr>
        <p:spPr>
          <a:xfrm>
            <a:off x="4637550" y="4009827"/>
            <a:ext cx="4528346" cy="2395736"/>
          </a:xfrm>
          <a:prstGeom prst="rect">
            <a:avLst/>
          </a:prstGeom>
          <a:blipFill rotWithShape="1">
            <a:blip r:embed="rId3">
              <a:extLst>
                <a:ext uri="{28A0092B-C50C-407E-A947-70E740481C1C}">
                  <a14:useLocalDpi xmlns:a14="http://schemas.microsoft.com/office/drawing/2010/main"/>
                </a:ext>
              </a:extLst>
            </a:blip>
            <a:stretch>
              <a:fillRect r="1" b="4"/>
            </a:stretch>
          </a:blipFill>
        </p:spPr>
        <p:txBody>
          <a:bodyPr vert="horz"/>
          <a:lstStyle/>
          <a:p>
            <a:r>
              <a:rPr lang="de-DE"/>
              <a:t>Bild durch Klicken auf Symbol hinzufügen</a:t>
            </a:r>
            <a:endParaRPr lang="de-DE"/>
          </a:p>
        </p:txBody>
      </p:sp>
      <p:sp>
        <p:nvSpPr>
          <p:cNvPr id="18" name="Inhaltsplatzhalter 20"/>
          <p:cNvSpPr>
            <a:spLocks noGrp="1"/>
          </p:cNvSpPr>
          <p:nvPr>
            <p:ph sz="quarter" idx="12" hasCustomPrompt="1"/>
          </p:nvPr>
        </p:nvSpPr>
        <p:spPr>
          <a:xfrm>
            <a:off x="342000" y="4425480"/>
            <a:ext cx="3808307"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das ökosystem</a:t>
            </a:r>
            <a:endParaRPr lang="de-DE"/>
          </a:p>
          <a:p>
            <a:pPr lvl="0"/>
            <a:r>
              <a:rPr lang="de-DE" err="1"/>
              <a:t>bersteinwald</a:t>
            </a:r>
            <a:endParaRPr lang="de-DE"/>
          </a:p>
        </p:txBody>
      </p:sp>
      <p:sp>
        <p:nvSpPr>
          <p:cNvPr id="19" name="Textplatzhalter 22"/>
          <p:cNvSpPr>
            <a:spLocks noGrp="1"/>
          </p:cNvSpPr>
          <p:nvPr>
            <p:ph type="body" sz="quarter" idx="13" hasCustomPrompt="1"/>
          </p:nvPr>
        </p:nvSpPr>
        <p:spPr>
          <a:xfrm>
            <a:off x="341314" y="3944230"/>
            <a:ext cx="3808994"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254943354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d_Titelfolie Steingrau">
    <p:spTree>
      <p:nvGrpSpPr>
        <p:cNvPr id="1" name=""/>
        <p:cNvGrpSpPr/>
        <p:nvPr/>
      </p:nvGrpSpPr>
      <p:grpSpPr>
        <a:xfrm>
          <a:off x="0" y="0"/>
          <a:ext cx="0" cy="0"/>
        </a:xfrm>
      </p:grpSpPr>
      <p:sp>
        <p:nvSpPr>
          <p:cNvPr id="2" name="Rechteck 1"/>
          <p:cNvSpPr/>
          <p:nvPr userDrawn="1"/>
        </p:nvSpPr>
        <p:spPr>
          <a:xfrm>
            <a:off x="0" y="1463675"/>
            <a:ext cx="9144000" cy="4954891"/>
          </a:xfrm>
          <a:prstGeom prst="rect">
            <a:avLst/>
          </a:prstGeom>
          <a:solidFill>
            <a:srgbClr val="3B51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0" y="6418566"/>
            <a:ext cx="9144000" cy="43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Inhaltsplatzhalter 20"/>
          <p:cNvSpPr>
            <a:spLocks noGrp="1"/>
          </p:cNvSpPr>
          <p:nvPr>
            <p:ph sz="quarter" idx="12" hasCustomPrompt="1"/>
          </p:nvPr>
        </p:nvSpPr>
        <p:spPr>
          <a:xfrm>
            <a:off x="342000" y="4425480"/>
            <a:ext cx="6121593"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
        <p:nvSpPr>
          <p:cNvPr id="15" name="Textplatzhalter 22"/>
          <p:cNvSpPr>
            <a:spLocks noGrp="1"/>
          </p:cNvSpPr>
          <p:nvPr>
            <p:ph type="body" sz="quarter" idx="13" hasCustomPrompt="1"/>
          </p:nvPr>
        </p:nvSpPr>
        <p:spPr>
          <a:xfrm>
            <a:off x="341314" y="3944230"/>
            <a:ext cx="6122280"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142971521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e_Titelfolie Cyan">
    <p:spTree>
      <p:nvGrpSpPr>
        <p:cNvPr id="1" name=""/>
        <p:cNvGrpSpPr/>
        <p:nvPr/>
      </p:nvGrpSpPr>
      <p:grpSpPr>
        <a:xfrm>
          <a:off x="0" y="0"/>
          <a:ext cx="0" cy="0"/>
        </a:xfrm>
      </p:grpSpPr>
      <p:sp>
        <p:nvSpPr>
          <p:cNvPr id="8" name="Rechteck 7"/>
          <p:cNvSpPr/>
          <p:nvPr userDrawn="1"/>
        </p:nvSpPr>
        <p:spPr>
          <a:xfrm>
            <a:off x="0" y="1463675"/>
            <a:ext cx="9144000" cy="4954891"/>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userDrawn="1"/>
        </p:nvSpPr>
        <p:spPr>
          <a:xfrm>
            <a:off x="0" y="6418566"/>
            <a:ext cx="9144000" cy="43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Inhaltsplatzhalter 20"/>
          <p:cNvSpPr>
            <a:spLocks noGrp="1"/>
          </p:cNvSpPr>
          <p:nvPr>
            <p:ph sz="quarter" idx="12" hasCustomPrompt="1"/>
          </p:nvPr>
        </p:nvSpPr>
        <p:spPr>
          <a:xfrm>
            <a:off x="342000" y="4425480"/>
            <a:ext cx="6121593"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
        <p:nvSpPr>
          <p:cNvPr id="12" name="Textplatzhalter 22"/>
          <p:cNvSpPr>
            <a:spLocks noGrp="1"/>
          </p:cNvSpPr>
          <p:nvPr>
            <p:ph type="body" sz="quarter" idx="13" hasCustomPrompt="1"/>
          </p:nvPr>
        </p:nvSpPr>
        <p:spPr>
          <a:xfrm>
            <a:off x="341314" y="3944230"/>
            <a:ext cx="6122279"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72775171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2_Aufzählung">
    <p:spTree>
      <p:nvGrpSpPr>
        <p:cNvPr id="1" name=""/>
        <p:cNvGrpSpPr/>
        <p:nvPr/>
      </p:nvGrpSpPr>
      <p:grpSpPr>
        <a:xfrm>
          <a:off x="0" y="0"/>
          <a:ext cx="0" cy="0"/>
        </a:xfrm>
      </p:grpSpPr>
      <p:sp>
        <p:nvSpPr>
          <p:cNvPr id="12" name="Inhaltsplatzhalter 3"/>
          <p:cNvSpPr>
            <a:spLocks noGrp="1"/>
          </p:cNvSpPr>
          <p:nvPr>
            <p:ph sz="half" idx="2"/>
            <p:custDataLst>
              <p:tags r:id="rId1"/>
            </p:custDataLst>
          </p:nvPr>
        </p:nvSpPr>
        <p:spPr>
          <a:xfrm>
            <a:off x="457200" y="2840400"/>
            <a:ext cx="7639200" cy="3233015"/>
          </a:xfrm>
          <a:prstGeom prst="rect">
            <a:avLst/>
          </a:prstGeom>
        </p:spPr>
        <p:txBody>
          <a:bodyPr lIns="0" tIns="0" rIns="0" bIns="0"/>
          <a:lstStyle>
            <a:lvl1pPr marL="252000" indent="-252000">
              <a:lnSpc>
                <a:spcPts val="3050"/>
              </a:lnSpc>
              <a:spcBef>
                <a:spcPct val="0"/>
              </a:spcBef>
              <a:spcAft>
                <a:spcPts val="1100"/>
              </a:spcAft>
              <a:buClr>
                <a:schemeClr val="tx1"/>
              </a:buClr>
              <a:buFont typeface="Wingdings" charset="2"/>
              <a:buChar char="§"/>
              <a:defRPr sz="2400">
                <a:latin typeface="TheSans UHH Regular"/>
                <a:cs typeface="TheSans UHH Regular"/>
              </a:defRPr>
            </a:lvl1pPr>
            <a:lvl2pPr marL="504000" indent="-252000">
              <a:spcBef>
                <a:spcPct val="0"/>
              </a:spcBef>
              <a:spcAft>
                <a:spcPts val="1100"/>
              </a:spcAft>
              <a:buClr>
                <a:srgbClr val="3B515B"/>
              </a:buClr>
              <a:buSzTx/>
              <a:buFont typeface="Wingdings" charset="2"/>
              <a:buChar char="§"/>
              <a:defRPr sz="2000">
                <a:latin typeface="TheSans UHH Regular"/>
                <a:cs typeface="TheSans UHH Regular"/>
              </a:defRPr>
            </a:lvl2pPr>
            <a:lvl3pPr marL="756000" indent="-252000">
              <a:spcBef>
                <a:spcPct val="0"/>
              </a:spcBef>
              <a:spcAft>
                <a:spcPts val="1100"/>
              </a:spcAft>
              <a:buClr>
                <a:srgbClr val="75858C"/>
              </a:buClr>
              <a:buFont typeface="Lucida Grande"/>
              <a:buChar char="▪"/>
              <a:defRPr sz="2000">
                <a:latin typeface="TheSans UHH Regular"/>
                <a:cs typeface="TheSans UHH Regular"/>
              </a:defRPr>
            </a:lvl3pPr>
            <a:lvl4pPr marL="756000" indent="-252000">
              <a:spcBef>
                <a:spcPct val="0"/>
              </a:spcBef>
              <a:spcAft>
                <a:spcPts val="1100"/>
              </a:spcAft>
              <a:buClr>
                <a:srgbClr val="3B515B"/>
              </a:buClr>
              <a:buFont typeface="Wingdings" charset="2"/>
              <a:buChar char="§"/>
              <a:defRPr sz="2000">
                <a:latin typeface="TheSans UHH Regular"/>
                <a:cs typeface="TheSans UHH Regular"/>
              </a:defRPr>
            </a:lvl4pPr>
            <a:lvl5pPr marL="756000" indent="-252000">
              <a:spcBef>
                <a:spcPct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11" name="Textplatzhalter 2"/>
          <p:cNvSpPr>
            <a:spLocks noGrp="1"/>
          </p:cNvSpPr>
          <p:nvPr>
            <p:ph type="body" idx="1" hasCustomPrompt="1"/>
            <p:custDataLst>
              <p:tags r:id="rId2"/>
            </p:custDataLst>
          </p:nvPr>
        </p:nvSpPr>
        <p:spPr>
          <a:xfrm>
            <a:off x="457200" y="1774800"/>
            <a:ext cx="7639200"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ob alle Buchstaben da sind, wie sie aussehen</a:t>
            </a:r>
          </a:p>
          <a:p>
            <a:pPr lvl="0"/>
            <a:r>
              <a:rPr lang="de-DE"/>
              <a:t>und ob alle buchstaben da sind</a:t>
            </a:r>
          </a:p>
        </p:txBody>
      </p:sp>
      <p:sp>
        <p:nvSpPr>
          <p:cNvPr id="14" name="Foliennummernplatzhalter 5"/>
          <p:cNvSpPr>
            <a:spLocks noGrp="1"/>
          </p:cNvSpPr>
          <p:nvPr>
            <p:ph type="sldNum" sz="quarter" idx="4"/>
            <p:custDataLst>
              <p:tags r:id="rId3"/>
            </p:custDataLst>
          </p:nvPr>
        </p:nvSpPr>
        <p:spPr>
          <a:xfrm>
            <a:off x="7296904" y="6442393"/>
            <a:ext cx="1389896" cy="365125"/>
          </a:xfrm>
          <a:prstGeom prst="rect">
            <a:avLst/>
          </a:prstGeom>
        </p:spPr>
        <p:txBody>
          <a:bodyPr vert="horz" lIns="91440" tIns="45720" rIns="91440" bIns="45720" rtlCol="0" anchor="ctr"/>
          <a:lstStyle>
            <a:lvl1pPr algn="r">
              <a:defRPr sz="1200" b="0" i="0">
                <a:solidFill>
                  <a:srgbClr val="000000"/>
                </a:solidFill>
                <a:latin typeface="TheSans UHH Regular"/>
                <a:cs typeface="TheSans UHH Regular"/>
              </a:defRPr>
            </a:lvl1pPr>
          </a:lstStyle>
          <a:p>
            <a:fld id="{43F0430C-3290-2846-9C5E-237D45BC81A9}" type="slidenum">
              <a:rPr lang="de-DE" smtClean="0"/>
              <a:t>‹Nr.›</a:t>
            </a:fld>
            <a:endParaRPr lang="de-DE"/>
          </a:p>
        </p:txBody>
      </p:sp>
      <p:sp>
        <p:nvSpPr>
          <p:cNvPr id="7" name="Datumsplatzhalter 3"/>
          <p:cNvSpPr>
            <a:spLocks noGrp="1"/>
          </p:cNvSpPr>
          <p:nvPr>
            <p:ph type="dt" sz="half" idx="10"/>
            <p:custDataLst>
              <p:tags r:id="rId4"/>
            </p:custDataLst>
          </p:nvPr>
        </p:nvSpPr>
        <p:spPr>
          <a:xfrm>
            <a:off x="457200" y="6442393"/>
            <a:ext cx="907185" cy="365125"/>
          </a:xfrm>
          <a:prstGeom prst="rect">
            <a:avLst/>
          </a:prstGeom>
        </p:spPr>
        <p:txBody>
          <a:bodyPr vert="horz" lIns="0" tIns="45720" rIns="91440" bIns="45720" rtlCol="0" anchor="ctr"/>
          <a:lstStyle>
            <a:lvl1pPr algn="l">
              <a:defRPr sz="1200" b="0" i="0">
                <a:solidFill>
                  <a:schemeClr val="tx1"/>
                </a:solidFill>
                <a:latin typeface="TheSans UHH Regular"/>
                <a:cs typeface="TheSans UHH Regular"/>
              </a:defRPr>
            </a:lvl1pPr>
          </a:lstStyle>
          <a:p>
            <a:fld id="{CF42CCF1-1A89-C34C-B1B4-89EF2B026F58}" type="datetime1">
              <a:rPr lang="de-DE" smtClean="0"/>
              <a:t>25.05.2021</a:t>
            </a:fld>
            <a:endParaRPr lang="de-DE"/>
          </a:p>
        </p:txBody>
      </p:sp>
      <p:sp>
        <p:nvSpPr>
          <p:cNvPr id="8" name="Fußzeilenplatzhalter 4"/>
          <p:cNvSpPr>
            <a:spLocks noGrp="1"/>
          </p:cNvSpPr>
          <p:nvPr>
            <p:ph type="ftr" sz="quarter" idx="3"/>
            <p:custDataLst>
              <p:tags r:id="rId5"/>
            </p:custDataLst>
          </p:nvPr>
        </p:nvSpPr>
        <p:spPr>
          <a:xfrm>
            <a:off x="1090788" y="6442393"/>
            <a:ext cx="4522788" cy="365125"/>
          </a:xfrm>
          <a:prstGeom prst="rect">
            <a:avLst/>
          </a:prstGeom>
        </p:spPr>
        <p:txBody>
          <a:bodyPr vert="horz" lIns="0" tIns="45720" rIns="91440" bIns="45720" rtlCol="0" anchor="ctr"/>
          <a:lstStyle>
            <a:lvl1pPr algn="l">
              <a:defRPr sz="1200" b="0" i="0">
                <a:solidFill>
                  <a:srgbClr val="000000"/>
                </a:solidFill>
                <a:latin typeface="TheSans UHH Regular"/>
                <a:cs typeface="TheSans UHH Regular"/>
              </a:defRPr>
            </a:lvl1pPr>
          </a:lstStyle>
          <a:p>
            <a:r>
              <a:rPr lang="de-DE"/>
              <a:t>|  Fußzeile Blindtext, Name des Professors</a:t>
            </a:r>
            <a:endParaRPr lang="de-DE"/>
          </a:p>
        </p:txBody>
      </p:sp>
    </p:spTree>
    <p:extLst>
      <p:ext uri="{BB962C8B-B14F-4D97-AF65-F5344CB8AC3E}">
        <p14:creationId xmlns:p14="http://schemas.microsoft.com/office/powerpoint/2010/main" val="171727239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_Text">
    <p:spTree>
      <p:nvGrpSpPr>
        <p:cNvPr id="1" name=""/>
        <p:cNvGrpSpPr/>
        <p:nvPr/>
      </p:nvGrpSpPr>
      <p:grpSpPr>
        <a:xfrm>
          <a:off x="0" y="0"/>
          <a:ext cx="0" cy="0"/>
        </a:xfrm>
      </p:grpSpPr>
      <p:sp>
        <p:nvSpPr>
          <p:cNvPr id="4" name="Inhaltsplatzhalter 3"/>
          <p:cNvSpPr>
            <a:spLocks noGrp="1"/>
          </p:cNvSpPr>
          <p:nvPr>
            <p:ph sz="half" idx="2" hasCustomPrompt="1"/>
          </p:nvPr>
        </p:nvSpPr>
        <p:spPr>
          <a:xfrm>
            <a:off x="457199" y="2840895"/>
            <a:ext cx="7639302" cy="3280939"/>
          </a:xfrm>
          <a:prstGeom prst="rect">
            <a:avLst/>
          </a:prstGeom>
        </p:spPr>
        <p:txBody>
          <a:bodyPr lIns="0" tIns="0" bIns="0"/>
          <a:lstStyle>
            <a:lvl1pPr marL="0" indent="0">
              <a:lnSpc>
                <a:spcPts val="3050"/>
              </a:lnSpc>
              <a:spcBef>
                <a:spcPct val="0"/>
              </a:spcBef>
              <a:spcAft>
                <a:spcPct val="0"/>
              </a:spcAft>
              <a:buClr>
                <a:srgbClr val="3B515B"/>
              </a:buClr>
              <a:buFont typeface="Wingdings" charset="2"/>
              <a:buNone/>
              <a:defRPr sz="2400" baseline="0">
                <a:latin typeface="TheSans UHH Regular"/>
                <a:cs typeface="TheSans UHH Regular"/>
              </a:defRPr>
            </a:lvl1pPr>
            <a:lvl2pPr marL="0" indent="0">
              <a:lnSpc>
                <a:spcPct val="100000"/>
              </a:lnSpc>
              <a:spcBef>
                <a:spcPct val="0"/>
              </a:spcBef>
              <a:spcAft>
                <a:spcPct val="0"/>
              </a:spcAft>
              <a:buClr>
                <a:srgbClr val="3B515B"/>
              </a:buClr>
              <a:buFont typeface="Wingdings" charset="2"/>
              <a:buNone/>
              <a:defRPr sz="2400">
                <a:latin typeface="TheSans UHH Regular"/>
                <a:cs typeface="TheSans UHH Regular"/>
              </a:defRPr>
            </a:lvl2pPr>
            <a:lvl3pPr marL="0" indent="0">
              <a:lnSpc>
                <a:spcPct val="100000"/>
              </a:lnSpc>
              <a:spcBef>
                <a:spcPct val="0"/>
              </a:spcBef>
              <a:spcAft>
                <a:spcPct val="0"/>
              </a:spcAft>
              <a:buClr>
                <a:srgbClr val="3B515B"/>
              </a:buClr>
              <a:buFont typeface="Wingdings" charset="2"/>
              <a:buNone/>
              <a:defRPr sz="2400">
                <a:latin typeface="TheSans UHH Regular"/>
                <a:cs typeface="TheSans UHH Regular"/>
              </a:defRPr>
            </a:lvl3pPr>
            <a:lvl4pPr marL="0" indent="0">
              <a:lnSpc>
                <a:spcPct val="100000"/>
              </a:lnSpc>
              <a:spcBef>
                <a:spcPct val="0"/>
              </a:spcBef>
              <a:spcAft>
                <a:spcPct val="0"/>
              </a:spcAft>
              <a:buClr>
                <a:srgbClr val="3B515B"/>
              </a:buClr>
              <a:buFont typeface="Wingdings" charset="2"/>
              <a:buNone/>
              <a:defRPr sz="2400">
                <a:latin typeface="TheSans UHH Regular"/>
                <a:cs typeface="TheSans UHH Regular"/>
              </a:defRPr>
            </a:lvl4pPr>
            <a:lvl5pPr marL="0" indent="0">
              <a:lnSpc>
                <a:spcPct val="100000"/>
              </a:lnSpc>
              <a:spcBef>
                <a:spcPct val="0"/>
              </a:spcBef>
              <a:spcAft>
                <a:spcPct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Dies ist ein Typoblindtext. An ihm kann man sehen, ob alle Buchstaben da sind und wie sie aussehen. Manchmal benutzt man Worte wie Hamburgefonts, Rafgenduks oder Handgloves, um Schriften zu testen. Manchmal Sätze, die alle Buchstaben des Alphabets enthalten - man nennt diese Sätze »Pangrams«. Dies ist ein Typoblindtext. An ihm kann man sehen, ob alle Buchstaben da sind und wie sie aussehen. Manchmal benutzt man Worte wie</a:t>
            </a:r>
          </a:p>
        </p:txBody>
      </p:sp>
      <p:sp>
        <p:nvSpPr>
          <p:cNvPr id="7" name="Datumsplatzhalter 6"/>
          <p:cNvSpPr>
            <a:spLocks noGrp="1"/>
          </p:cNvSpPr>
          <p:nvPr>
            <p:ph type="dt" sz="half" idx="10"/>
          </p:nvPr>
        </p:nvSpPr>
        <p:spPr/>
        <p:txBody>
          <a:bodyPr/>
          <a:lstStyle/>
          <a:p>
            <a:fld id="{3DF2150B-76F6-DE49-9C43-3D4065485782}" type="datetime1">
              <a:rPr lang="de-DE" smtClean="0"/>
              <a:t>25.05.2021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endParaRPr lang="de-DE"/>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3" name="Textplatzhalter 2"/>
          <p:cNvSpPr>
            <a:spLocks noGrp="1"/>
          </p:cNvSpPr>
          <p:nvPr>
            <p:ph type="body" idx="13" hasCustomPrompt="1"/>
          </p:nvPr>
        </p:nvSpPr>
        <p:spPr>
          <a:xfrm>
            <a:off x="457199" y="1774800"/>
            <a:ext cx="7639301"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benutzt man Worte wie Hamburg Hamburgefonts, Rafgenduks</a:t>
            </a:r>
            <a:endParaRPr lang="de-DE"/>
          </a:p>
        </p:txBody>
      </p:sp>
    </p:spTree>
    <p:extLst>
      <p:ext uri="{BB962C8B-B14F-4D97-AF65-F5344CB8AC3E}">
        <p14:creationId xmlns:p14="http://schemas.microsoft.com/office/powerpoint/2010/main" val="386636274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4_Vergleich">
    <p:spTree>
      <p:nvGrpSpPr>
        <p:cNvPr id="1" name=""/>
        <p:cNvGrpSpPr/>
        <p:nvPr/>
      </p:nvGrpSpPr>
      <p:grpSpPr>
        <a:xfrm>
          <a:off x="0" y="0"/>
          <a:ext cx="0" cy="0"/>
        </a:xfrm>
      </p:grpSpPr>
      <p:sp>
        <p:nvSpPr>
          <p:cNvPr id="4" name="Inhaltsplatzhalter 3"/>
          <p:cNvSpPr>
            <a:spLocks noGrp="1"/>
          </p:cNvSpPr>
          <p:nvPr>
            <p:ph sz="half" idx="2"/>
          </p:nvPr>
        </p:nvSpPr>
        <p:spPr>
          <a:xfrm>
            <a:off x="424732" y="2840400"/>
            <a:ext cx="3913094" cy="3322593"/>
          </a:xfrm>
          <a:prstGeom prst="rect">
            <a:avLst/>
          </a:prstGeom>
        </p:spPr>
        <p:txBody>
          <a:bodyPr lIns="0" tIns="0" rIns="0" bIns="0"/>
          <a:lstStyle>
            <a:lvl1pPr marL="252000" indent="-252000">
              <a:lnSpc>
                <a:spcPts val="3050"/>
              </a:lnSpc>
              <a:spcBef>
                <a:spcPct val="0"/>
              </a:spcBef>
              <a:spcAft>
                <a:spcPts val="1100"/>
              </a:spcAft>
              <a:buClr>
                <a:srgbClr val="E2001A"/>
              </a:buClr>
              <a:buFont typeface="Wingdings" charset="2"/>
              <a:buChar char="§"/>
              <a:defRPr sz="2400">
                <a:latin typeface="TheSans UHH Regular"/>
                <a:cs typeface="TheSans UHH Regular"/>
              </a:defRPr>
            </a:lvl1pPr>
            <a:lvl2pPr marL="504000" indent="-252000">
              <a:lnSpc>
                <a:spcPct val="100000"/>
              </a:lnSpc>
              <a:spcBef>
                <a:spcPct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ct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ct val="0"/>
              </a:spcBef>
              <a:spcAft>
                <a:spcPts val="1100"/>
              </a:spcAft>
              <a:buClr>
                <a:srgbClr val="E2001A"/>
              </a:buClr>
              <a:buFont typeface="Wingdings" charset="2"/>
              <a:buChar char="§"/>
              <a:defRPr sz="2400">
                <a:latin typeface="TheSans UHH Regular"/>
                <a:cs typeface="TheSans UHH Regular"/>
              </a:defRPr>
            </a:lvl4pPr>
            <a:lvl5pPr marL="756000" indent="-252000">
              <a:lnSpc>
                <a:spcPct val="100000"/>
              </a:lnSpc>
              <a:spcBef>
                <a:spcPct val="0"/>
              </a:spcBef>
              <a:spcAft>
                <a:spcPts val="1100"/>
              </a:spcAft>
              <a:buClr>
                <a:srgbClr val="E2001A"/>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6" name="Inhaltsplatzhalter 5"/>
          <p:cNvSpPr>
            <a:spLocks noGrp="1"/>
          </p:cNvSpPr>
          <p:nvPr>
            <p:ph sz="quarter" idx="4"/>
          </p:nvPr>
        </p:nvSpPr>
        <p:spPr>
          <a:xfrm>
            <a:off x="4787195" y="2840400"/>
            <a:ext cx="3907543" cy="3322595"/>
          </a:xfrm>
          <a:prstGeom prst="rect">
            <a:avLst/>
          </a:prstGeom>
        </p:spPr>
        <p:txBody>
          <a:bodyPr lIns="0" tIns="0" bIns="0"/>
          <a:lstStyle>
            <a:lvl1pPr marL="252000" indent="-252000">
              <a:lnSpc>
                <a:spcPts val="3050"/>
              </a:lnSpc>
              <a:spcBef>
                <a:spcPct val="0"/>
              </a:spcBef>
              <a:spcAft>
                <a:spcPts val="1100"/>
              </a:spcAft>
              <a:buClr>
                <a:srgbClr val="009CD1"/>
              </a:buClr>
              <a:buFont typeface="Wingdings" charset="2"/>
              <a:buChar char="§"/>
              <a:defRPr sz="2400">
                <a:latin typeface="TheSans UHH Regular"/>
                <a:cs typeface="TheSans UHH Regular"/>
              </a:defRPr>
            </a:lvl1pPr>
            <a:lvl2pPr marL="504000" indent="-252000">
              <a:lnSpc>
                <a:spcPct val="100000"/>
              </a:lnSpc>
              <a:spcBef>
                <a:spcPct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ct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7" name="Datumsplatzhalter 6"/>
          <p:cNvSpPr>
            <a:spLocks noGrp="1"/>
          </p:cNvSpPr>
          <p:nvPr>
            <p:ph type="dt" sz="half" idx="10"/>
          </p:nvPr>
        </p:nvSpPr>
        <p:spPr/>
        <p:txBody>
          <a:bodyPr/>
          <a:lstStyle/>
          <a:p>
            <a:fld id="{424E7B92-0EE2-3B44-AAA0-3709F171F8B8}" type="datetime1">
              <a:rPr lang="de-DE" smtClean="0"/>
              <a:t>25.05.2021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3"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benutzt man worte Wie blindtext der</a:t>
            </a:r>
          </a:p>
          <a:p>
            <a:pPr lvl="0"/>
            <a:r>
              <a:rPr lang="de-DE" err="1"/>
              <a:t>Hamburgefonts oder Handgloves</a:t>
            </a:r>
            <a:endParaRPr lang="de-DE"/>
          </a:p>
        </p:txBody>
      </p:sp>
    </p:spTree>
    <p:extLst>
      <p:ext uri="{BB962C8B-B14F-4D97-AF65-F5344CB8AC3E}">
        <p14:creationId xmlns:p14="http://schemas.microsoft.com/office/powerpoint/2010/main" val="8559285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_Text-Bild">
    <p:spTree>
      <p:nvGrpSpPr>
        <p:cNvPr id="1" name=""/>
        <p:cNvGrpSpPr/>
        <p:nvPr/>
      </p:nvGrpSpPr>
      <p:grpSpPr>
        <a:xfrm>
          <a:off x="0" y="0"/>
          <a:ext cx="0" cy="0"/>
        </a:xfrm>
      </p:grpSpPr>
      <p:sp>
        <p:nvSpPr>
          <p:cNvPr id="4" name="Inhaltsplatzhalter 3"/>
          <p:cNvSpPr>
            <a:spLocks noGrp="1"/>
          </p:cNvSpPr>
          <p:nvPr>
            <p:ph sz="half" idx="2" hasCustomPrompt="1"/>
          </p:nvPr>
        </p:nvSpPr>
        <p:spPr>
          <a:xfrm>
            <a:off x="438244" y="2856736"/>
            <a:ext cx="3913094" cy="3278944"/>
          </a:xfrm>
          <a:prstGeom prst="rect">
            <a:avLst/>
          </a:prstGeom>
        </p:spPr>
        <p:txBody>
          <a:bodyPr lIns="0" tIns="0" rIns="0" bIns="0"/>
          <a:lstStyle>
            <a:lvl1pPr marL="0" indent="0">
              <a:lnSpc>
                <a:spcPts val="2450"/>
              </a:lnSpc>
              <a:spcBef>
                <a:spcPct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ct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ct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ct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ct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Dies ist ein Typoblindtext. An ihm kann man sehen, ob alle Buchstaben da sind und wie sie aussehen. Manchmal benutzt man Worte wie Hamburgefonts, Rafgenduks oder Handgloves, um Schriften zu testen. Dies ist ein Typoblindtext. An ihm kann man sehen, ob alle Buchstaben da sind und wie sie aussehen. </a:t>
            </a:r>
          </a:p>
        </p:txBody>
      </p:sp>
      <p:sp>
        <p:nvSpPr>
          <p:cNvPr id="7" name="Datumsplatzhalter 6"/>
          <p:cNvSpPr>
            <a:spLocks noGrp="1"/>
          </p:cNvSpPr>
          <p:nvPr>
            <p:ph type="dt" sz="half" idx="10"/>
          </p:nvPr>
        </p:nvSpPr>
        <p:spPr/>
        <p:txBody>
          <a:bodyPr/>
          <a:lstStyle/>
          <a:p>
            <a:fld id="{5A4DD1A3-E584-184E-A824-96456972E29E}" type="datetime1">
              <a:rPr lang="de-DE" smtClean="0"/>
              <a:t>25.05.2021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0" name="Inhaltsplatzhalter 5"/>
          <p:cNvSpPr>
            <a:spLocks noGrp="1"/>
          </p:cNvSpPr>
          <p:nvPr>
            <p:ph sz="quarter" idx="4"/>
          </p:nvPr>
        </p:nvSpPr>
        <p:spPr>
          <a:xfrm>
            <a:off x="4787195" y="2856736"/>
            <a:ext cx="4356805" cy="3563115"/>
          </a:xfrm>
          <a:prstGeom prst="rect">
            <a:avLst/>
          </a:prstGeom>
          <a:blipFill rotWithShape="1">
            <a:blip r:embed="rId1">
              <a:extLst>
                <a:ext uri="{28A0092B-C50C-407E-A947-70E740481C1C}">
                  <a14:useLocalDpi xmlns:a14="http://schemas.microsoft.com/office/drawing/2010/main"/>
                </a:ext>
              </a:extLst>
            </a:blip>
            <a:stretch>
              <a:fillRect b="2"/>
            </a:stretch>
          </a:blipFill>
        </p:spPr>
        <p:txBody>
          <a:bodyPr lIns="0" tIns="0" bIns="0"/>
          <a:lstStyle>
            <a:lvl1pPr marL="0" indent="0">
              <a:lnSpc>
                <a:spcPts val="3050"/>
              </a:lnSpc>
              <a:spcBef>
                <a:spcPct val="0"/>
              </a:spcBef>
              <a:spcAft>
                <a:spcPts val="1100"/>
              </a:spcAft>
              <a:buClr>
                <a:srgbClr val="009CD1"/>
              </a:buClr>
              <a:buFont typeface="Wingdings" charset="2"/>
              <a:buNone/>
              <a:defRPr sz="2400">
                <a:latin typeface="TheSans UHH Regular"/>
                <a:cs typeface="TheSans UHH Regular"/>
              </a:defRPr>
            </a:lvl1pPr>
            <a:lvl2pPr marL="504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2pPr>
            <a:lvl3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3pPr>
            <a:lvl4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13"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benutzt man worte Wie der Blindtext</a:t>
            </a:r>
          </a:p>
          <a:p>
            <a:pPr lvl="0"/>
            <a:r>
              <a:rPr lang="de-DE" err="1"/>
              <a:t>Hamburgefonts oder Handgloves</a:t>
            </a:r>
            <a:endParaRPr lang="de-DE"/>
          </a:p>
        </p:txBody>
      </p:sp>
    </p:spTree>
    <p:extLst>
      <p:ext uri="{BB962C8B-B14F-4D97-AF65-F5344CB8AC3E}">
        <p14:creationId xmlns:p14="http://schemas.microsoft.com/office/powerpoint/2010/main" val="11065143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ags" Target="../tags/tag10.xml" /><Relationship Id="rId18" Type="http://schemas.openxmlformats.org/officeDocument/2006/relationships/tags" Target="../tags/tag11.xml" /><Relationship Id="rId19" Type="http://schemas.openxmlformats.org/officeDocument/2006/relationships/tags" Target="../tags/tag12.xml" /><Relationship Id="rId2" Type="http://schemas.openxmlformats.org/officeDocument/2006/relationships/slideLayout" Target="../slideLayouts/slideLayout2.xml" /><Relationship Id="rId20" Type="http://schemas.openxmlformats.org/officeDocument/2006/relationships/tags" Target="../tags/tag13.xml" /><Relationship Id="rId21" Type="http://schemas.openxmlformats.org/officeDocument/2006/relationships/image" Target="../media/image8.emf" /><Relationship Id="rId22" Type="http://schemas.openxmlformats.org/officeDocument/2006/relationships/tags" Target="../tags/tag14.xml" /><Relationship Id="rId23" Type="http://schemas.openxmlformats.org/officeDocument/2006/relationships/tags" Target="../tags/tag15.xml" /><Relationship Id="rId24"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6" name="Rechteck 15"/>
          <p:cNvSpPr/>
          <p:nvPr>
            <p:custDataLst>
              <p:tags r:id="rId17"/>
            </p:custDataLst>
          </p:nvPr>
        </p:nvSpPr>
        <p:spPr>
          <a:xfrm flipV="1">
            <a:off x="0" y="6423314"/>
            <a:ext cx="9144000" cy="434686"/>
          </a:xfrm>
          <a:prstGeom prst="rect">
            <a:avLst/>
          </a:prstGeom>
          <a:solidFill>
            <a:srgbClr val="3B515B">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latin typeface="TheSans UHH Bold Caps"/>
            </a:endParaRPr>
          </a:p>
        </p:txBody>
      </p:sp>
      <p:sp>
        <p:nvSpPr>
          <p:cNvPr id="4" name="Datumsplatzhalter 3"/>
          <p:cNvSpPr>
            <a:spLocks noGrp="1"/>
          </p:cNvSpPr>
          <p:nvPr>
            <p:ph type="dt" sz="half" idx="2"/>
            <p:custDataLst>
              <p:tags r:id="rId18"/>
            </p:custDataLst>
          </p:nvPr>
        </p:nvSpPr>
        <p:spPr>
          <a:xfrm>
            <a:off x="457200" y="6442393"/>
            <a:ext cx="907185" cy="365125"/>
          </a:xfrm>
          <a:prstGeom prst="rect">
            <a:avLst/>
          </a:prstGeom>
        </p:spPr>
        <p:txBody>
          <a:bodyPr vert="horz" lIns="0" tIns="45720" rIns="91440" bIns="45720" rtlCol="0" anchor="ctr"/>
          <a:lstStyle>
            <a:lvl1pPr algn="l">
              <a:defRPr sz="1200" b="0" i="0">
                <a:solidFill>
                  <a:schemeClr val="tx1"/>
                </a:solidFill>
                <a:latin typeface="TheSans UHH Regular"/>
                <a:cs typeface="TheSans UHH Regular"/>
              </a:defRPr>
            </a:lvl1pPr>
          </a:lstStyle>
          <a:p>
            <a:fld id="{CF42CCF1-1A89-C34C-B1B4-89EF2B026F58}" type="datetime1">
              <a:rPr lang="en-US" noProof="0" smtClean="0"/>
              <a:t>5/25/2021</a:t>
            </a:fld>
            <a:endParaRPr lang="en-US" noProof="0"/>
          </a:p>
        </p:txBody>
      </p:sp>
      <p:sp>
        <p:nvSpPr>
          <p:cNvPr id="5" name="Fußzeilenplatzhalter 4"/>
          <p:cNvSpPr>
            <a:spLocks noGrp="1"/>
          </p:cNvSpPr>
          <p:nvPr>
            <p:ph type="ftr" sz="quarter" idx="3"/>
            <p:custDataLst>
              <p:tags r:id="rId19"/>
            </p:custDataLst>
          </p:nvPr>
        </p:nvSpPr>
        <p:spPr>
          <a:xfrm>
            <a:off x="1090788" y="6442393"/>
            <a:ext cx="4522788" cy="365125"/>
          </a:xfrm>
          <a:prstGeom prst="rect">
            <a:avLst/>
          </a:prstGeom>
        </p:spPr>
        <p:txBody>
          <a:bodyPr vert="horz" lIns="0" tIns="45720" rIns="91440" bIns="45720" rtlCol="0" anchor="ctr"/>
          <a:lstStyle>
            <a:lvl1pPr algn="l">
              <a:defRPr sz="1200" b="0" i="0">
                <a:solidFill>
                  <a:srgbClr val="000000"/>
                </a:solidFill>
                <a:latin typeface="TheSans UHH Regular"/>
                <a:cs typeface="TheSans UHH Regular"/>
              </a:defRPr>
            </a:lvl1pPr>
          </a:lstStyle>
          <a:p>
            <a:r>
              <a:rPr lang="en-US" noProof="0"/>
              <a:t>|  Fußzeile Blindtext, Name des Professors</a:t>
            </a:r>
          </a:p>
        </p:txBody>
      </p:sp>
      <p:sp>
        <p:nvSpPr>
          <p:cNvPr id="6" name="Foliennummernplatzhalter 5"/>
          <p:cNvSpPr>
            <a:spLocks noGrp="1"/>
          </p:cNvSpPr>
          <p:nvPr>
            <p:ph type="sldNum" sz="quarter" idx="4"/>
            <p:custDataLst>
              <p:tags r:id="rId20"/>
            </p:custDataLst>
          </p:nvPr>
        </p:nvSpPr>
        <p:spPr>
          <a:xfrm>
            <a:off x="7296904" y="6442393"/>
            <a:ext cx="1389896" cy="365125"/>
          </a:xfrm>
          <a:prstGeom prst="rect">
            <a:avLst/>
          </a:prstGeom>
        </p:spPr>
        <p:txBody>
          <a:bodyPr vert="horz" lIns="91440" tIns="45720" rIns="91440" bIns="45720" rtlCol="0" anchor="ctr"/>
          <a:lstStyle>
            <a:lvl1pPr algn="r">
              <a:defRPr sz="1200" b="0" i="0">
                <a:solidFill>
                  <a:srgbClr val="000000"/>
                </a:solidFill>
                <a:latin typeface="TheSans UHH Regular"/>
                <a:cs typeface="TheSans UHH Regular"/>
              </a:defRPr>
            </a:lvl1pPr>
          </a:lstStyle>
          <a:p>
            <a:fld id="{43F0430C-3290-2846-9C5E-237D45BC81A9}" type="slidenum">
              <a:rPr lang="en-US" noProof="0" smtClean="0"/>
              <a:t>‹Nr.›</a:t>
            </a:fld>
            <a:endParaRPr lang="en-US" noProof="0"/>
          </a:p>
        </p:txBody>
      </p:sp>
      <p:pic>
        <p:nvPicPr>
          <p:cNvPr id="8" name="Bild 7"/>
          <p:cNvPicPr>
            <a:picLocks noChangeAspect="1"/>
          </p:cNvPicPr>
          <p:nvPr>
            <p:custDataLst>
              <p:tags r:id="rId22"/>
            </p:custDataLst>
          </p:nvPr>
        </p:nvPicPr>
        <p:blipFill>
          <a:blip r:embed="rId21">
            <a:extLst>
              <a:ext uri="{28A0092B-C50C-407E-A947-70E740481C1C}">
                <a14:useLocalDpi xmlns:a14="http://schemas.microsoft.com/office/drawing/2010/main"/>
              </a:ext>
            </a:extLst>
          </a:blip>
          <a:stretch>
            <a:fillRect/>
          </a:stretch>
        </p:blipFill>
        <p:spPr>
          <a:xfrm>
            <a:off x="1" y="1"/>
            <a:ext cx="2733648" cy="1479940"/>
          </a:xfrm>
          <a:prstGeom prst="rect">
            <a:avLst/>
          </a:prstGeom>
        </p:spPr>
      </p:pic>
      <p:sp>
        <p:nvSpPr>
          <p:cNvPr id="9" name="Textfeld 8"/>
          <p:cNvSpPr txBox="1"/>
          <p:nvPr userDrawn="1">
            <p:custDataLst>
              <p:tags r:id="rId23"/>
            </p:custDataLst>
          </p:nvPr>
        </p:nvSpPr>
        <p:spPr>
          <a:xfrm>
            <a:off x="6789738" y="703690"/>
            <a:ext cx="1950773" cy="415498"/>
          </a:xfrm>
          <a:prstGeom prst="rect">
            <a:avLst/>
          </a:prstGeom>
          <a:noFill/>
        </p:spPr>
        <p:txBody>
          <a:bodyPr wrap="square" rtlCol="0">
            <a:spAutoFit/>
          </a:bodyPr>
          <a:lstStyle/>
          <a:p>
            <a:r>
              <a:rPr lang="en-US" sz="1050" spc="70" noProof="0">
                <a:solidFill>
                  <a:schemeClr val="tx1"/>
                </a:solidFill>
                <a:latin typeface="TheSans UHH" panose="020b0502050302020203" pitchFamily="34" charset="0"/>
              </a:rPr>
              <a:t>Institute of</a:t>
            </a:r>
          </a:p>
          <a:p>
            <a:r>
              <a:rPr lang="en-US" sz="1050" spc="70" noProof="0">
                <a:solidFill>
                  <a:srgbClr val="009CD1"/>
                </a:solidFill>
                <a:latin typeface="TheSans UHH" panose="020b0502050302020203" pitchFamily="34" charset="0"/>
              </a:rPr>
              <a:t>law and economics</a:t>
            </a:r>
          </a:p>
        </p:txBody>
      </p:sp>
    </p:spTree>
    <p:extLst>
      <p:ext uri="{BB962C8B-B14F-4D97-AF65-F5344CB8AC3E}">
        <p14:creationId xmlns:p14="http://schemas.microsoft.com/office/powerpoint/2010/main" val="8759164"/>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 id="2147483671" r:id="rId4"/>
    <p:sldLayoutId id="2147483672" r:id="rId5"/>
    <p:sldLayoutId id="2147483661" r:id="rId6"/>
    <p:sldLayoutId id="2147483664" r:id="rId7"/>
    <p:sldLayoutId id="2147483663" r:id="rId8"/>
    <p:sldLayoutId id="2147483669" r:id="rId9"/>
    <p:sldLayoutId id="2147483665" r:id="rId10"/>
    <p:sldLayoutId id="2147483662" r:id="rId11"/>
    <p:sldLayoutId id="2147483654" r:id="rId12"/>
    <p:sldLayoutId id="2147483675" r:id="rId13"/>
    <p:sldLayoutId id="2147483655" r:id="rId14"/>
    <p:sldLayoutId id="2147483660" r:id="rId15"/>
    <p:sldLayoutId id="2147483667" r:id="rId16"/>
  </p:sldLayoutIdLst>
  <p:transition/>
  <p:timing/>
  <p:hf hdr="0"/>
  <p:txStyles>
    <p:titleStyle>
      <a:lvl1pPr algn="ctr" defTabSz="457200" rtl="0" eaLnBrk="1" latinLnBrk="0" hangingPunct="1">
        <a:spcBef>
          <a:spcPct val="0"/>
        </a:spcBef>
        <a:buNone/>
        <a:defRPr sz="4400" b="0" i="0" kern="1200">
          <a:solidFill>
            <a:schemeClr val="tx1"/>
          </a:solidFill>
          <a:latin typeface="TheSans UHH Bold Caps"/>
          <a:ea typeface="+mj-ea"/>
          <a:cs typeface="TheSans UHH Bold Cap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16.xml" /><Relationship Id="rId3" Type="http://schemas.openxmlformats.org/officeDocument/2006/relationships/tags" Target="../tags/tag17.xml" /><Relationship Id="rId4" Type="http://schemas.openxmlformats.org/officeDocument/2006/relationships/tags" Target="../tags/tag18.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56.xml" /><Relationship Id="rId3" Type="http://schemas.openxmlformats.org/officeDocument/2006/relationships/tags" Target="../tags/tag57.xml" /><Relationship Id="rId4" Type="http://schemas.openxmlformats.org/officeDocument/2006/relationships/image" Target="../media/image15.emf" /><Relationship Id="rId5" Type="http://schemas.openxmlformats.org/officeDocument/2006/relationships/tags" Target="../tags/tag58.xml" /><Relationship Id="rId6" Type="http://schemas.openxmlformats.org/officeDocument/2006/relationships/tags" Target="../tags/tag5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60.xml" /><Relationship Id="rId3" Type="http://schemas.openxmlformats.org/officeDocument/2006/relationships/tags" Target="../tags/tag61.xml" /><Relationship Id="rId4" Type="http://schemas.openxmlformats.org/officeDocument/2006/relationships/image" Target="../media/image16.emf" /><Relationship Id="rId5" Type="http://schemas.openxmlformats.org/officeDocument/2006/relationships/tags" Target="../tags/tag62.xml" /><Relationship Id="rId6" Type="http://schemas.openxmlformats.org/officeDocument/2006/relationships/tags" Target="../tags/tag6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64.xml" /><Relationship Id="rId3" Type="http://schemas.openxmlformats.org/officeDocument/2006/relationships/tags" Target="../tags/tag65.xml" /><Relationship Id="rId4" Type="http://schemas.openxmlformats.org/officeDocument/2006/relationships/image" Target="../media/image17.emf" /><Relationship Id="rId5" Type="http://schemas.openxmlformats.org/officeDocument/2006/relationships/tags" Target="../tags/tag66.xml" /><Relationship Id="rId6" Type="http://schemas.openxmlformats.org/officeDocument/2006/relationships/tags" Target="../tags/tag6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68.xml" /><Relationship Id="rId3" Type="http://schemas.openxmlformats.org/officeDocument/2006/relationships/tags" Target="../tags/tag69.xml" /><Relationship Id="rId4" Type="http://schemas.openxmlformats.org/officeDocument/2006/relationships/tags" Target="../tags/tag70.xml" /><Relationship Id="rId5" Type="http://schemas.openxmlformats.org/officeDocument/2006/relationships/image" Target="../media/image18.emf" /><Relationship Id="rId6" Type="http://schemas.openxmlformats.org/officeDocument/2006/relationships/tags" Target="../tags/tag71.xml" /><Relationship Id="rId7" Type="http://schemas.openxmlformats.org/officeDocument/2006/relationships/tags" Target="../tags/tag7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73.xml" /><Relationship Id="rId3" Type="http://schemas.openxmlformats.org/officeDocument/2006/relationships/tags" Target="../tags/tag74.xml" /><Relationship Id="rId4" Type="http://schemas.openxmlformats.org/officeDocument/2006/relationships/tags" Target="../tags/tag75.xml" /><Relationship Id="rId5" Type="http://schemas.openxmlformats.org/officeDocument/2006/relationships/tags" Target="../tags/tag7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tags" Target="../tags/tag8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81.xml" /><Relationship Id="rId3" Type="http://schemas.openxmlformats.org/officeDocument/2006/relationships/tags" Target="../tags/tag82.xml" /><Relationship Id="rId4" Type="http://schemas.openxmlformats.org/officeDocument/2006/relationships/tags" Target="../tags/tag83.xml" /><Relationship Id="rId5" Type="http://schemas.openxmlformats.org/officeDocument/2006/relationships/tags" Target="../tags/tag8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9.xml" /><Relationship Id="rId3" Type="http://schemas.openxmlformats.org/officeDocument/2006/relationships/tags" Target="../tags/tag20.xml" /><Relationship Id="rId4" Type="http://schemas.openxmlformats.org/officeDocument/2006/relationships/tags" Target="../tags/tag21.xml" /><Relationship Id="rId5" Type="http://schemas.openxmlformats.org/officeDocument/2006/relationships/tags" Target="../tags/tag2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32.xml" /><Relationship Id="rId11" Type="http://schemas.openxmlformats.org/officeDocument/2006/relationships/tags" Target="../tags/tag33.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image" Target="../media/image9.emf" /><Relationship Id="rId6" Type="http://schemas.openxmlformats.org/officeDocument/2006/relationships/tags" Target="../tags/tag30.xml" /><Relationship Id="rId7" Type="http://schemas.openxmlformats.org/officeDocument/2006/relationships/image" Target="../media/image10.emf" /><Relationship Id="rId8" Type="http://schemas.openxmlformats.org/officeDocument/2006/relationships/tags" Target="../tags/tag31.xml" /><Relationship Id="rId9" Type="http://schemas.openxmlformats.org/officeDocument/2006/relationships/image" Target="../media/image11.em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34.xml" /><Relationship Id="rId3" Type="http://schemas.openxmlformats.org/officeDocument/2006/relationships/tags" Target="../tags/tag35.xml" /><Relationship Id="rId4" Type="http://schemas.openxmlformats.org/officeDocument/2006/relationships/tags" Target="../tags/tag36.xml" /><Relationship Id="rId5" Type="http://schemas.openxmlformats.org/officeDocument/2006/relationships/image" Target="../media/image12.emf" /><Relationship Id="rId6" Type="http://schemas.openxmlformats.org/officeDocument/2006/relationships/tags" Target="../tags/tag37.xml" /><Relationship Id="rId7" Type="http://schemas.openxmlformats.org/officeDocument/2006/relationships/image" Target="../media/image13.png" /><Relationship Id="rId8" Type="http://schemas.openxmlformats.org/officeDocument/2006/relationships/tags" Target="../tags/tag38.xml" /><Relationship Id="rId9" Type="http://schemas.openxmlformats.org/officeDocument/2006/relationships/tags" Target="../tags/tag3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40.xml" /><Relationship Id="rId3" Type="http://schemas.openxmlformats.org/officeDocument/2006/relationships/tags" Target="../tags/tag41.xml" /><Relationship Id="rId4" Type="http://schemas.openxmlformats.org/officeDocument/2006/relationships/tags" Target="../tags/tag42.xml" /><Relationship Id="rId5" Type="http://schemas.openxmlformats.org/officeDocument/2006/relationships/tags" Target="../tags/tag4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48.xml" /><Relationship Id="rId3" Type="http://schemas.openxmlformats.org/officeDocument/2006/relationships/tags" Target="../tags/tag49.xml" /><Relationship Id="rId4" Type="http://schemas.openxmlformats.org/officeDocument/2006/relationships/image" Target="../media/image14.emf" /><Relationship Id="rId5" Type="http://schemas.openxmlformats.org/officeDocument/2006/relationships/tags" Target="../tags/tag50.xml" /><Relationship Id="rId6" Type="http://schemas.openxmlformats.org/officeDocument/2006/relationships/tags" Target="../tags/tag5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Foliennummernplatzhalter 3"/>
          <p:cNvSpPr>
            <a:spLocks noGrp="1"/>
          </p:cNvSpPr>
          <p:nvPr>
            <p:ph type="sldNum" sz="quarter" idx="12"/>
            <p:custDataLst>
              <p:tags r:id="rId2"/>
            </p:custDataLst>
          </p:nvPr>
        </p:nvSpPr>
        <p:spPr/>
        <p:txBody>
          <a:bodyPr/>
          <a:lstStyle/>
          <a:p>
            <a:fld id="{43F0430C-3290-2846-9C5E-237D45BC81A9}" type="slidenum">
              <a:rPr lang="de-DE" smtClean="0"/>
              <a:t>1</a:t>
            </a:fld>
            <a:endParaRPr lang="de-DE"/>
          </a:p>
        </p:txBody>
      </p:sp>
      <p:cxnSp>
        <p:nvCxnSpPr>
          <p:cNvPr id="6" name="Gerade Verbindung 5"/>
          <p:cNvCxnSpPr/>
          <p:nvPr/>
        </p:nvCxnSpPr>
        <p:spPr>
          <a:xfrm>
            <a:off x="-1" y="4440982"/>
            <a:ext cx="8820000" cy="0"/>
          </a:xfrm>
          <a:prstGeom prst="line">
            <a:avLst/>
          </a:prstGeom>
          <a:ln w="50800">
            <a:solidFill>
              <a:srgbClr val="3B515B"/>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custDataLst>
              <p:tags r:id="rId3"/>
            </p:custDataLst>
          </p:nvPr>
        </p:nvSpPr>
        <p:spPr>
          <a:xfrm>
            <a:off x="333043" y="4469557"/>
            <a:ext cx="8635425" cy="1323439"/>
          </a:xfrm>
          <a:prstGeom prst="rect">
            <a:avLst/>
          </a:prstGeom>
          <a:noFill/>
        </p:spPr>
        <p:txBody>
          <a:bodyPr wrap="square" rtlCol="0">
            <a:spAutoFit/>
          </a:bodyPr>
          <a:lstStyle/>
          <a:p>
            <a:r>
              <a:rPr lang="en-US" sz="4000">
                <a:solidFill>
                  <a:srgbClr val="3B515B"/>
                </a:solidFill>
                <a:latin typeface="TheSans UHH Bold Caps" panose="020b0702050302020203" pitchFamily="34" charset="0"/>
              </a:rPr>
              <a:t>The Economics of Natural Disasters</a:t>
            </a:r>
          </a:p>
          <a:p>
            <a:r>
              <a:rPr lang="en-US" sz="4000">
                <a:solidFill>
                  <a:srgbClr val="3B515B"/>
                </a:solidFill>
                <a:latin typeface="TheSans UHH Bold Caps" panose="020b0702050302020203" pitchFamily="34" charset="0"/>
              </a:rPr>
              <a:t>4. Economic Effects</a:t>
            </a:r>
          </a:p>
        </p:txBody>
      </p:sp>
    </p:spTree>
    <p:custDataLst>
      <p:tags r:id="rId4"/>
    </p:custDataLst>
    <p:extLst>
      <p:ext uri="{BB962C8B-B14F-4D97-AF65-F5344CB8AC3E}">
        <p14:creationId xmlns:p14="http://schemas.microsoft.com/office/powerpoint/2010/main" val="3527227689"/>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10</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Growth</a:t>
            </a:r>
          </a:p>
        </p:txBody>
      </p:sp>
      <p:pic>
        <p:nvPicPr>
          <p:cNvPr id="3" name="Grafik 2">
            <a:extLst>
              <a:ext uri="{FF2B5EF4-FFF2-40B4-BE49-F238E27FC236}">
                <a16:creationId xmlns:a16="http://schemas.microsoft.com/office/drawing/2014/main" id="{1A5B6049-8E1B-45D7-A285-2330AF4B284C}"/>
              </a:ext>
            </a:extLst>
          </p:cNvPr>
          <p:cNvPicPr>
            <a:picLocks noChangeAspect="1"/>
          </p:cNvPicPr>
          <p:nvPr>
            <p:custDataLst>
              <p:tags r:id="rId5"/>
            </p:custDataLst>
          </p:nvPr>
        </p:nvPicPr>
        <p:blipFill>
          <a:blip r:embed="rId4"/>
          <a:stretch>
            <a:fillRect/>
          </a:stretch>
        </p:blipFill>
        <p:spPr>
          <a:xfrm>
            <a:off x="2060713" y="2517425"/>
            <a:ext cx="5022574" cy="3637722"/>
          </a:xfrm>
          <a:prstGeom prst="rect">
            <a:avLst/>
          </a:prstGeom>
        </p:spPr>
      </p:pic>
    </p:spTree>
    <p:custDataLst>
      <p:tags r:id="rId6"/>
    </p:custDataLst>
    <p:extLst>
      <p:ext uri="{BB962C8B-B14F-4D97-AF65-F5344CB8AC3E}">
        <p14:creationId xmlns:p14="http://schemas.microsoft.com/office/powerpoint/2010/main" val="2424775252"/>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11</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Growth</a:t>
            </a:r>
          </a:p>
        </p:txBody>
      </p:sp>
      <p:pic>
        <p:nvPicPr>
          <p:cNvPr id="5" name="Grafik 4">
            <a:extLst>
              <a:ext uri="{FF2B5EF4-FFF2-40B4-BE49-F238E27FC236}">
                <a16:creationId xmlns:a16="http://schemas.microsoft.com/office/drawing/2014/main" id="{E056154E-3B15-4062-A3CE-F6BCBA7A2E3B}"/>
              </a:ext>
            </a:extLst>
          </p:cNvPr>
          <p:cNvPicPr>
            <a:picLocks noChangeAspect="1"/>
          </p:cNvPicPr>
          <p:nvPr>
            <p:custDataLst>
              <p:tags r:id="rId5"/>
            </p:custDataLst>
          </p:nvPr>
        </p:nvPicPr>
        <p:blipFill>
          <a:blip r:embed="rId4"/>
          <a:stretch>
            <a:fillRect/>
          </a:stretch>
        </p:blipFill>
        <p:spPr>
          <a:xfrm>
            <a:off x="371061" y="2858820"/>
            <a:ext cx="8401878" cy="2690191"/>
          </a:xfrm>
          <a:prstGeom prst="rect">
            <a:avLst/>
          </a:prstGeom>
        </p:spPr>
      </p:pic>
    </p:spTree>
    <p:custDataLst>
      <p:tags r:id="rId6"/>
    </p:custDataLst>
    <p:extLst>
      <p:ext uri="{BB962C8B-B14F-4D97-AF65-F5344CB8AC3E}">
        <p14:creationId xmlns:p14="http://schemas.microsoft.com/office/powerpoint/2010/main" val="347899088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12</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Growth</a:t>
            </a:r>
          </a:p>
        </p:txBody>
      </p:sp>
      <p:pic>
        <p:nvPicPr>
          <p:cNvPr id="3" name="Grafik 2">
            <a:extLst>
              <a:ext uri="{FF2B5EF4-FFF2-40B4-BE49-F238E27FC236}">
                <a16:creationId xmlns:a16="http://schemas.microsoft.com/office/drawing/2014/main" id="{10E37EAE-F953-4CCE-AE3C-FEC1AE997623}"/>
              </a:ext>
            </a:extLst>
          </p:cNvPr>
          <p:cNvPicPr>
            <a:picLocks noChangeAspect="1"/>
          </p:cNvPicPr>
          <p:nvPr>
            <p:custDataLst>
              <p:tags r:id="rId5"/>
            </p:custDataLst>
          </p:nvPr>
        </p:nvPicPr>
        <p:blipFill>
          <a:blip r:embed="rId4"/>
          <a:stretch>
            <a:fillRect/>
          </a:stretch>
        </p:blipFill>
        <p:spPr>
          <a:xfrm>
            <a:off x="139413" y="2824035"/>
            <a:ext cx="8865174" cy="2284940"/>
          </a:xfrm>
          <a:prstGeom prst="rect">
            <a:avLst/>
          </a:prstGeom>
        </p:spPr>
      </p:pic>
    </p:spTree>
    <p:custDataLst>
      <p:tags r:id="rId6"/>
    </p:custDataLst>
    <p:extLst>
      <p:ext uri="{BB962C8B-B14F-4D97-AF65-F5344CB8AC3E}">
        <p14:creationId xmlns:p14="http://schemas.microsoft.com/office/powerpoint/2010/main" val="3931266624"/>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13</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Growth</a:t>
            </a:r>
          </a:p>
        </p:txBody>
      </p:sp>
      <p:sp>
        <p:nvSpPr>
          <p:cNvPr id="12" name="Textfeld 11"/>
          <p:cNvSpPr txBox="1"/>
          <p:nvPr>
            <p:custDataLst>
              <p:tags r:id="rId4"/>
            </p:custDataLst>
          </p:nvPr>
        </p:nvSpPr>
        <p:spPr>
          <a:xfrm>
            <a:off x="323851" y="2553177"/>
            <a:ext cx="8229600" cy="2361031"/>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Most disaster types have no long-run growth effects and geophysical disasters even show a positive effect.</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75% of the economic impact takes place on the regional level.</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Small-scale disasters have no effect on growth.</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Very large disasters have a stronger effect than other large disasters.</a:t>
            </a:r>
          </a:p>
        </p:txBody>
      </p:sp>
      <p:pic>
        <p:nvPicPr>
          <p:cNvPr id="3" name="Grafik 2">
            <a:extLst>
              <a:ext uri="{FF2B5EF4-FFF2-40B4-BE49-F238E27FC236}">
                <a16:creationId xmlns:a16="http://schemas.microsoft.com/office/drawing/2014/main" id="{FD46A7D2-7E71-4AE6-8F3C-A5CA4FD1E2E1}"/>
              </a:ext>
            </a:extLst>
          </p:cNvPr>
          <p:cNvPicPr>
            <a:picLocks noChangeAspect="1"/>
          </p:cNvPicPr>
          <p:nvPr>
            <p:custDataLst>
              <p:tags r:id="rId6"/>
            </p:custDataLst>
          </p:nvPr>
        </p:nvPicPr>
        <p:blipFill>
          <a:blip r:embed="rId5"/>
          <a:stretch>
            <a:fillRect/>
          </a:stretch>
        </p:blipFill>
        <p:spPr>
          <a:xfrm>
            <a:off x="1370275" y="4914208"/>
            <a:ext cx="6403450" cy="1492195"/>
          </a:xfrm>
          <a:prstGeom prst="rect">
            <a:avLst/>
          </a:prstGeom>
        </p:spPr>
      </p:pic>
    </p:spTree>
    <p:custDataLst>
      <p:tags r:id="rId7"/>
    </p:custDataLst>
    <p:extLst>
      <p:ext uri="{BB962C8B-B14F-4D97-AF65-F5344CB8AC3E}">
        <p14:creationId xmlns:p14="http://schemas.microsoft.com/office/powerpoint/2010/main" val="1260643927"/>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14</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Growth</a:t>
            </a:r>
          </a:p>
        </p:txBody>
      </p:sp>
      <p:sp>
        <p:nvSpPr>
          <p:cNvPr id="12" name="Textfeld 11"/>
          <p:cNvSpPr txBox="1"/>
          <p:nvPr>
            <p:custDataLst>
              <p:tags r:id="rId4"/>
            </p:custDataLst>
          </p:nvPr>
        </p:nvSpPr>
        <p:spPr>
          <a:xfrm>
            <a:off x="323851" y="2553177"/>
            <a:ext cx="8229600" cy="2361031"/>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err="1">
                <a:solidFill>
                  <a:srgbClr val="FF0000"/>
                </a:solidFill>
                <a:latin typeface="TheSans UHH Regular" panose="020b0502050302020203" pitchFamily="34" charset="0"/>
              </a:rPr>
              <a:t>Breckner et al. (2016)</a:t>
            </a:r>
            <a:r>
              <a:rPr lang="en-US" sz="2000">
                <a:latin typeface="TheSans UHH Regular" panose="020b0502050302020203" pitchFamily="34" charset="0"/>
              </a:rPr>
              <a:t> test whether the economic impact of disasters can be mitigated by insurance market development.</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Their results suggest that private insurance penetration and a stable, well-institutionalized environment complement each other in accommodating the negative effects of natural disasters.</a:t>
            </a:r>
          </a:p>
        </p:txBody>
      </p:sp>
    </p:spTree>
    <p:custDataLst>
      <p:tags r:id="rId5"/>
    </p:custDataLst>
    <p:extLst>
      <p:ext uri="{BB962C8B-B14F-4D97-AF65-F5344CB8AC3E}">
        <p14:creationId xmlns:p14="http://schemas.microsoft.com/office/powerpoint/2010/main" val="3941377275"/>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15</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Growth</a:t>
            </a:r>
          </a:p>
        </p:txBody>
      </p:sp>
      <p:sp>
        <p:nvSpPr>
          <p:cNvPr id="12" name="Textfeld 11"/>
          <p:cNvSpPr txBox="1"/>
          <p:nvPr>
            <p:custDataLst>
              <p:tags r:id="rId4"/>
            </p:custDataLst>
          </p:nvPr>
        </p:nvSpPr>
        <p:spPr>
          <a:xfrm>
            <a:off x="323851" y="2553177"/>
            <a:ext cx="8229600" cy="3746025"/>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solidFill>
                  <a:srgbClr val="FF0000"/>
                </a:solidFill>
                <a:latin typeface="TheSans UHH Regular" panose="020b0502050302020203" pitchFamily="34" charset="0"/>
              </a:rPr>
              <a:t>Caruso (2017)</a:t>
            </a:r>
            <a:r>
              <a:rPr lang="en-US" sz="2000">
                <a:latin typeface="TheSans UHH Regular" panose="020b0502050302020203" pitchFamily="34" charset="0"/>
              </a:rPr>
              <a:t> studies the long-term effects of disasters on individuals in Latin America between 1900 and 2000.</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Natural disasters affect the education, health, labor outcomes and wealth of the individuals exposed. The most fragile period for any individual to receive this kind of shock is during the first years of life and school age.</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Mothers exposed to shocks are more likely to affect their children’s education than exposed fathers.</a:t>
            </a:r>
          </a:p>
        </p:txBody>
      </p:sp>
    </p:spTree>
    <p:custDataLst>
      <p:tags r:id="rId5"/>
    </p:custDataLst>
    <p:extLst>
      <p:ext uri="{BB962C8B-B14F-4D97-AF65-F5344CB8AC3E}">
        <p14:creationId xmlns:p14="http://schemas.microsoft.com/office/powerpoint/2010/main" val="352571411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16</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Growth</a:t>
            </a:r>
          </a:p>
        </p:txBody>
      </p:sp>
      <p:sp>
        <p:nvSpPr>
          <p:cNvPr id="12" name="Textfeld 11"/>
          <p:cNvSpPr txBox="1"/>
          <p:nvPr>
            <p:custDataLst>
              <p:tags r:id="rId4"/>
            </p:custDataLst>
          </p:nvPr>
        </p:nvSpPr>
        <p:spPr>
          <a:xfrm>
            <a:off x="323851" y="2553177"/>
            <a:ext cx="8229600" cy="3746025"/>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err="1">
                <a:solidFill>
                  <a:srgbClr val="FF0000"/>
                </a:solidFill>
                <a:latin typeface="TheSans UHH Regular" panose="020b0502050302020203" pitchFamily="34" charset="0"/>
              </a:rPr>
              <a:t>Boustan et al. (2020)</a:t>
            </a:r>
            <a:r>
              <a:rPr lang="en-US" sz="2000">
                <a:latin typeface="TheSans UHH Regular" panose="020b0502050302020203" pitchFamily="34" charset="0"/>
              </a:rPr>
              <a:t> study the effects of natural disasters in the United States between 1920 and 2010.</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Severe disasters (those killing 25 people or more) increase out-migration rates at the county level by 1.5 percentage points and lower housing prices/rents by 2.5 to 5 percent.</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Effects are stronger for more severe disasters.</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The results indicate that disasters reduce productivity in local areas, outweighing any destruction of the local housing stock.</a:t>
            </a:r>
          </a:p>
        </p:txBody>
      </p:sp>
    </p:spTree>
    <p:custDataLst>
      <p:tags r:id="rId5"/>
    </p:custDataLst>
    <p:extLst>
      <p:ext uri="{BB962C8B-B14F-4D97-AF65-F5344CB8AC3E}">
        <p14:creationId xmlns:p14="http://schemas.microsoft.com/office/powerpoint/2010/main" val="3461926742"/>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2</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Trade</a:t>
            </a:r>
          </a:p>
        </p:txBody>
      </p:sp>
      <p:sp>
        <p:nvSpPr>
          <p:cNvPr id="12" name="Textfeld 11"/>
          <p:cNvSpPr txBox="1"/>
          <p:nvPr>
            <p:custDataLst>
              <p:tags r:id="rId4"/>
            </p:custDataLst>
          </p:nvPr>
        </p:nvSpPr>
        <p:spPr>
          <a:xfrm>
            <a:off x="323851" y="2553177"/>
            <a:ext cx="8229600" cy="3746025"/>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solidFill>
                  <a:srgbClr val="FF0000"/>
                </a:solidFill>
                <a:latin typeface="TheSans UHH Regular" panose="020b0502050302020203" pitchFamily="34" charset="0"/>
              </a:rPr>
              <a:t>Gassebner et al. (2010)</a:t>
            </a:r>
            <a:r>
              <a:rPr lang="en-US" sz="2000">
                <a:latin typeface="TheSans UHH Regular" panose="020b0502050302020203" pitchFamily="34" charset="0"/>
              </a:rPr>
              <a:t> expect that disasters reduce exports, whereas the effect on imports is unclear.</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Disasters have to meet one of the following criteria: (i) number of killed is no fewer than 1000; (ii) the number of injured is no fewer than 1000; (iii) number of affected is no fewer than 100,000; or (iv) damages are no less than $1 billion.</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A standard gravity model is estimated with disaster counts for both exporters and importers included.</a:t>
            </a:r>
          </a:p>
        </p:txBody>
      </p:sp>
    </p:spTree>
    <p:custDataLst>
      <p:tags r:id="rId5"/>
    </p:custDataLst>
    <p:extLst>
      <p:ext uri="{BB962C8B-B14F-4D97-AF65-F5344CB8AC3E}">
        <p14:creationId xmlns:p14="http://schemas.microsoft.com/office/powerpoint/2010/main" val="2790956779"/>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3</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Trade</a:t>
            </a:r>
          </a:p>
        </p:txBody>
      </p:sp>
      <p:sp>
        <p:nvSpPr>
          <p:cNvPr id="12" name="Textfeld 11"/>
          <p:cNvSpPr txBox="1"/>
          <p:nvPr>
            <p:custDataLst>
              <p:tags r:id="rId4"/>
            </p:custDataLst>
          </p:nvPr>
        </p:nvSpPr>
        <p:spPr>
          <a:xfrm>
            <a:off x="323851" y="2553177"/>
            <a:ext cx="8229600" cy="3284361"/>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A simple disaster count variable shows no effects. If the count-variable is scaled by the country’s surface area, the authors find significant results:</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Overall, disasters reduce both exports and imports.</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The less democratic a country is, the more imports are lost.</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The reduction of exports does not depend on the level of democracy.</a:t>
            </a:r>
          </a:p>
        </p:txBody>
      </p:sp>
    </p:spTree>
    <p:custDataLst>
      <p:tags r:id="rId5"/>
    </p:custDataLst>
    <p:extLst>
      <p:ext uri="{BB962C8B-B14F-4D97-AF65-F5344CB8AC3E}">
        <p14:creationId xmlns:p14="http://schemas.microsoft.com/office/powerpoint/2010/main" val="2497317310"/>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4</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Growth</a:t>
            </a:r>
          </a:p>
        </p:txBody>
      </p:sp>
      <p:sp>
        <p:nvSpPr>
          <p:cNvPr id="12" name="Textfeld 11"/>
          <p:cNvSpPr txBox="1"/>
          <p:nvPr>
            <p:custDataLst>
              <p:tags r:id="rId4"/>
            </p:custDataLst>
          </p:nvPr>
        </p:nvSpPr>
        <p:spPr>
          <a:xfrm>
            <a:off x="323851" y="2553177"/>
            <a:ext cx="8229600" cy="1899366"/>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Cavallo et al. (2013) study the effect of catastrophic disasters on economic growth.</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Disasters are defined by the share of the population killed and a threshold, e.g., corresponding to the 1% most severe disasters.</a:t>
            </a:r>
          </a:p>
        </p:txBody>
      </p:sp>
      <p:pic>
        <p:nvPicPr>
          <p:cNvPr id="3" name="Grafik 2">
            <a:extLst>
              <a:ext uri="{FF2B5EF4-FFF2-40B4-BE49-F238E27FC236}">
                <a16:creationId xmlns:a16="http://schemas.microsoft.com/office/drawing/2014/main" id="{E8408B0D-FC9A-4D76-BEBC-33FECC76FB8B}"/>
              </a:ext>
            </a:extLst>
          </p:cNvPr>
          <p:cNvPicPr>
            <a:picLocks noChangeAspect="1"/>
          </p:cNvPicPr>
          <p:nvPr>
            <p:custDataLst>
              <p:tags r:id="rId6"/>
            </p:custDataLst>
          </p:nvPr>
        </p:nvPicPr>
        <p:blipFill>
          <a:blip r:embed="rId5"/>
          <a:stretch>
            <a:fillRect/>
          </a:stretch>
        </p:blipFill>
        <p:spPr>
          <a:xfrm>
            <a:off x="335611" y="4452543"/>
            <a:ext cx="2615979" cy="1938793"/>
          </a:xfrm>
          <a:prstGeom prst="rect">
            <a:avLst/>
          </a:prstGeom>
        </p:spPr>
      </p:pic>
      <p:pic>
        <p:nvPicPr>
          <p:cNvPr id="7" name="Grafik 6">
            <a:extLst>
              <a:ext uri="{FF2B5EF4-FFF2-40B4-BE49-F238E27FC236}">
                <a16:creationId xmlns:a16="http://schemas.microsoft.com/office/drawing/2014/main" id="{F361C552-F54C-4A7A-BC33-3B9957333E06}"/>
              </a:ext>
            </a:extLst>
          </p:cNvPr>
          <p:cNvPicPr>
            <a:picLocks noChangeAspect="1"/>
          </p:cNvPicPr>
          <p:nvPr>
            <p:custDataLst>
              <p:tags r:id="rId8"/>
            </p:custDataLst>
          </p:nvPr>
        </p:nvPicPr>
        <p:blipFill>
          <a:blip r:embed="rId7"/>
          <a:stretch>
            <a:fillRect/>
          </a:stretch>
        </p:blipFill>
        <p:spPr>
          <a:xfrm>
            <a:off x="3287201" y="4408480"/>
            <a:ext cx="2597426" cy="1982856"/>
          </a:xfrm>
          <a:prstGeom prst="rect">
            <a:avLst/>
          </a:prstGeom>
        </p:spPr>
      </p:pic>
      <p:pic>
        <p:nvPicPr>
          <p:cNvPr id="9" name="Grafik 8">
            <a:extLst>
              <a:ext uri="{FF2B5EF4-FFF2-40B4-BE49-F238E27FC236}">
                <a16:creationId xmlns:a16="http://schemas.microsoft.com/office/drawing/2014/main" id="{09EA149E-E21F-4B81-87D2-0F95F4595560}"/>
              </a:ext>
            </a:extLst>
          </p:cNvPr>
          <p:cNvPicPr>
            <a:picLocks noChangeAspect="1"/>
          </p:cNvPicPr>
          <p:nvPr>
            <p:custDataLst>
              <p:tags r:id="rId10"/>
            </p:custDataLst>
          </p:nvPr>
        </p:nvPicPr>
        <p:blipFill>
          <a:blip r:embed="rId9"/>
          <a:stretch>
            <a:fillRect/>
          </a:stretch>
        </p:blipFill>
        <p:spPr>
          <a:xfrm>
            <a:off x="6220238" y="4408480"/>
            <a:ext cx="2588150" cy="1973580"/>
          </a:xfrm>
          <a:prstGeom prst="rect">
            <a:avLst/>
          </a:prstGeom>
        </p:spPr>
      </p:pic>
    </p:spTree>
    <p:custDataLst>
      <p:tags r:id="rId11"/>
    </p:custDataLst>
    <p:extLst>
      <p:ext uri="{BB962C8B-B14F-4D97-AF65-F5344CB8AC3E}">
        <p14:creationId xmlns:p14="http://schemas.microsoft.com/office/powerpoint/2010/main" val="23588144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5</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Growth</a:t>
            </a:r>
          </a:p>
        </p:txBody>
      </p:sp>
      <p:sp>
        <p:nvSpPr>
          <p:cNvPr id="12" name="Textfeld 11"/>
          <p:cNvSpPr txBox="1"/>
          <p:nvPr>
            <p:custDataLst>
              <p:tags r:id="rId4"/>
            </p:custDataLst>
          </p:nvPr>
        </p:nvSpPr>
        <p:spPr>
          <a:xfrm>
            <a:off x="323851" y="2553177"/>
            <a:ext cx="8229600" cy="1899366"/>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Results indicate that catastrophic natural disasters do not have a significant effect on subsequent economic growth, except in the case where they are followed by a radical political revolution.</a:t>
            </a:r>
          </a:p>
          <a:p>
            <a:pPr marL="342900" indent="-342900">
              <a:lnSpc>
                <a:spcPct val="150000"/>
              </a:lnSpc>
              <a:buClr>
                <a:srgbClr val="009CD1"/>
              </a:buClr>
              <a:buSzPct val="105000"/>
              <a:buFont typeface="Wingdings" panose="05000000000000000000" pitchFamily="2" charset="2"/>
              <a:buChar char="§"/>
            </a:pPr>
            <a:endParaRPr lang="en-US" sz="2000">
              <a:latin typeface="TheSans UHH Regular" panose="020b0502050302020203" pitchFamily="34" charset="0"/>
            </a:endParaRPr>
          </a:p>
        </p:txBody>
      </p:sp>
      <p:pic>
        <p:nvPicPr>
          <p:cNvPr id="5" name="Grafik 4">
            <a:extLst>
              <a:ext uri="{FF2B5EF4-FFF2-40B4-BE49-F238E27FC236}">
                <a16:creationId xmlns:a16="http://schemas.microsoft.com/office/drawing/2014/main" id="{B2E87DA6-6589-47EE-9E68-63B69EC0E0C9}"/>
              </a:ext>
            </a:extLst>
          </p:cNvPr>
          <p:cNvPicPr>
            <a:picLocks noChangeAspect="1"/>
          </p:cNvPicPr>
          <p:nvPr>
            <p:custDataLst>
              <p:tags r:id="rId6"/>
            </p:custDataLst>
          </p:nvPr>
        </p:nvPicPr>
        <p:blipFill>
          <a:blip r:embed="rId5"/>
          <a:stretch>
            <a:fillRect/>
          </a:stretch>
        </p:blipFill>
        <p:spPr>
          <a:xfrm>
            <a:off x="256015" y="4393789"/>
            <a:ext cx="4137329" cy="1479605"/>
          </a:xfrm>
          <a:prstGeom prst="rect">
            <a:avLst/>
          </a:prstGeom>
        </p:spPr>
      </p:pic>
      <p:pic>
        <p:nvPicPr>
          <p:cNvPr id="10" name="Grafik 9">
            <a:extLst>
              <a:ext uri="{FF2B5EF4-FFF2-40B4-BE49-F238E27FC236}">
                <a16:creationId xmlns:a16="http://schemas.microsoft.com/office/drawing/2014/main" id="{AE238352-AA7E-4199-9850-3E50788949AC}"/>
              </a:ext>
            </a:extLst>
          </p:cNvPr>
          <p:cNvPicPr>
            <a:picLocks noChangeAspect="1"/>
          </p:cNvPicPr>
          <p:nvPr>
            <p:custDataLst>
              <p:tags r:id="rId8"/>
            </p:custDataLst>
          </p:nvPr>
        </p:nvPicPr>
        <p:blipFill>
          <a:blip r:embed="rId7"/>
          <a:stretch>
            <a:fillRect/>
          </a:stretch>
        </p:blipFill>
        <p:spPr>
          <a:xfrm>
            <a:off x="4649359" y="4330344"/>
            <a:ext cx="4238625" cy="1543050"/>
          </a:xfrm>
          <a:prstGeom prst="rect">
            <a:avLst/>
          </a:prstGeom>
        </p:spPr>
      </p:pic>
    </p:spTree>
    <p:custDataLst>
      <p:tags r:id="rId9"/>
    </p:custDataLst>
    <p:extLst>
      <p:ext uri="{BB962C8B-B14F-4D97-AF65-F5344CB8AC3E}">
        <p14:creationId xmlns:p14="http://schemas.microsoft.com/office/powerpoint/2010/main" val="2627518317"/>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6</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Growth</a:t>
            </a:r>
          </a:p>
        </p:txBody>
      </p:sp>
      <p:sp>
        <p:nvSpPr>
          <p:cNvPr id="12" name="Textfeld 11"/>
          <p:cNvSpPr txBox="1"/>
          <p:nvPr>
            <p:custDataLst>
              <p:tags r:id="rId4"/>
            </p:custDataLst>
          </p:nvPr>
        </p:nvSpPr>
        <p:spPr>
          <a:xfrm>
            <a:off x="323851" y="2553177"/>
            <a:ext cx="8229600" cy="1437701"/>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Given the absence of impacts on per capita incomes, it is likely that the disaster’s effect is mostly felt through reduced consumption that finances reconstruction or long-run higher levels of indebtedness.</a:t>
            </a:r>
          </a:p>
        </p:txBody>
      </p:sp>
    </p:spTree>
    <p:custDataLst>
      <p:tags r:id="rId5"/>
    </p:custDataLst>
    <p:extLst>
      <p:ext uri="{BB962C8B-B14F-4D97-AF65-F5344CB8AC3E}">
        <p14:creationId xmlns:p14="http://schemas.microsoft.com/office/powerpoint/2010/main" val="1894899122"/>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7</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Growth</a:t>
            </a:r>
          </a:p>
        </p:txBody>
      </p:sp>
      <p:sp>
        <p:nvSpPr>
          <p:cNvPr id="12" name="Textfeld 11"/>
          <p:cNvSpPr txBox="1"/>
          <p:nvPr>
            <p:custDataLst>
              <p:tags r:id="rId4"/>
            </p:custDataLst>
          </p:nvPr>
        </p:nvSpPr>
        <p:spPr>
          <a:xfrm>
            <a:off x="323851" y="2553177"/>
            <a:ext cx="8229600" cy="3284361"/>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err="1">
                <a:solidFill>
                  <a:srgbClr val="FF0000"/>
                </a:solidFill>
                <a:latin typeface="TheSans UHH Regular" panose="020b0502050302020203" pitchFamily="34" charset="0"/>
              </a:rPr>
              <a:t>Felbermayr and Gröschl (2014)</a:t>
            </a:r>
            <a:r>
              <a:rPr lang="en-US" sz="2000">
                <a:latin typeface="TheSans UHH Regular" panose="020b0502050302020203" pitchFamily="34" charset="0"/>
              </a:rPr>
              <a:t> build a comprehensive database of disaster events and their intensities from primary geophysical and meteorological information.</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Their results reveal a substantial negative and robust average impact effect of disasters on growth.</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International openness and democratic institutions reduce the adverse effect of disasters.</a:t>
            </a:r>
          </a:p>
        </p:txBody>
      </p:sp>
    </p:spTree>
    <p:custDataLst>
      <p:tags r:id="rId5"/>
    </p:custDataLst>
    <p:extLst>
      <p:ext uri="{BB962C8B-B14F-4D97-AF65-F5344CB8AC3E}">
        <p14:creationId xmlns:p14="http://schemas.microsoft.com/office/powerpoint/2010/main" val="4018060509"/>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8</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Growth</a:t>
            </a:r>
          </a:p>
        </p:txBody>
      </p:sp>
      <p:pic>
        <p:nvPicPr>
          <p:cNvPr id="3" name="Grafik 2">
            <a:extLst>
              <a:ext uri="{FF2B5EF4-FFF2-40B4-BE49-F238E27FC236}">
                <a16:creationId xmlns:a16="http://schemas.microsoft.com/office/drawing/2014/main" id="{FDF1EDD2-1838-4253-8134-BA6617F424DB}"/>
              </a:ext>
            </a:extLst>
          </p:cNvPr>
          <p:cNvPicPr>
            <a:picLocks noChangeAspect="1"/>
          </p:cNvPicPr>
          <p:nvPr>
            <p:custDataLst>
              <p:tags r:id="rId5"/>
            </p:custDataLst>
          </p:nvPr>
        </p:nvPicPr>
        <p:blipFill>
          <a:blip r:embed="rId4"/>
          <a:stretch>
            <a:fillRect/>
          </a:stretch>
        </p:blipFill>
        <p:spPr>
          <a:xfrm>
            <a:off x="669897" y="2781919"/>
            <a:ext cx="7804206" cy="2506649"/>
          </a:xfrm>
          <a:prstGeom prst="rect">
            <a:avLst/>
          </a:prstGeom>
        </p:spPr>
      </p:pic>
    </p:spTree>
    <p:custDataLst>
      <p:tags r:id="rId6"/>
    </p:custDataLst>
    <p:extLst>
      <p:ext uri="{BB962C8B-B14F-4D97-AF65-F5344CB8AC3E}">
        <p14:creationId xmlns:p14="http://schemas.microsoft.com/office/powerpoint/2010/main" val="1303355882"/>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9</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Disasters and Growth</a:t>
            </a:r>
          </a:p>
        </p:txBody>
      </p:sp>
      <p:sp>
        <p:nvSpPr>
          <p:cNvPr id="12" name="Textfeld 11"/>
          <p:cNvSpPr txBox="1"/>
          <p:nvPr>
            <p:custDataLst>
              <p:tags r:id="rId4"/>
            </p:custDataLst>
          </p:nvPr>
        </p:nvSpPr>
        <p:spPr>
          <a:xfrm>
            <a:off x="323851" y="2553177"/>
            <a:ext cx="8229600" cy="3746025"/>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solidFill>
                  <a:srgbClr val="FF0000"/>
                </a:solidFill>
                <a:latin typeface="TheSans UHH Regular" panose="020b0502050302020203" pitchFamily="34" charset="0"/>
              </a:rPr>
              <a:t>Klomp (2016)</a:t>
            </a:r>
            <a:r>
              <a:rPr lang="en-US" sz="2000">
                <a:latin typeface="TheSans UHH Regular" panose="020b0502050302020203" pitchFamily="34" charset="0"/>
              </a:rPr>
              <a:t> studies the effect on night-time light intensity.</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Disasters fulfill one of the criteria:</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number of killed is no less than a thousand</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the number of injured is no less than a thousand</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number of affected is no less than a hundred thousand</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the amount of damages is no less than $1 billion.</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Hydrological, meteorological, geophysical, and climatic disasters are distinguished and disasters are normalized by land area.</a:t>
            </a:r>
          </a:p>
        </p:txBody>
      </p:sp>
    </p:spTree>
    <p:custDataLst>
      <p:tags r:id="rId5"/>
    </p:custDataLst>
    <p:extLst>
      <p:ext uri="{BB962C8B-B14F-4D97-AF65-F5344CB8AC3E}">
        <p14:creationId xmlns:p14="http://schemas.microsoft.com/office/powerpoint/2010/main" val="169214261"/>
      </p:ext>
    </p:extLst>
  </p:cSld>
  <p:clrMapOvr>
    <a:masterClrMapping/>
  </p:clrMapOvr>
  <p:transition/>
  <p:timing/>
</p:sld>
</file>

<file path=ppt/tags/tag1.xml><?xml version="1.0" encoding="utf-8"?>
<p:tagLst xmlns:p="http://schemas.openxmlformats.org/presentationml/2006/main">
  <p:tag name="PRESENTER_SHAPETEXTINFO" val="&lt;ShapeTextInfo&gt;&lt;TableIndex row=&quot;-1&quot; col=&quot;-1&quot;&gt;&lt;linesCount val=&quot;3&quot; /&gt;&lt;lineCharCount val=&quot;28&quot; /&gt;&lt;lineCharCount val=&quot;13&quot; /&gt;&lt;lineCharCount val=&quot;12&quot; /&gt;&lt;/TableIndex&gt;&lt;/ShapeTextInfo&gt;"/>
</p:tagLst>
</file>

<file path=ppt/tags/tag10.xml><?xml version="1.0" encoding="utf-8"?>
<p:tagLst xmlns:p="http://schemas.openxmlformats.org/presentationml/2006/main">
  <p:tag name="PRESENTER_SHAPEINFO" val="&lt;ThreeDShapeInfo&gt;&lt;uuid val=&quot;{31f444fb-1982-4116-8bf6-b6435b9b0327}&quot; /&gt;&lt;isInvalidForFieldText val=&quot;0&quot; /&gt;&lt;Image&gt;&lt;filename val=&quot;E:\breeze\content\4956940273\5765716803-1\input\breezo\data\asimages\{31f444fb-1982-4116-8bf6-b6435b9b0327}.png&quot; /&gt;&lt;left val=&quot;0&quot; /&gt;&lt;top val=&quot;674&quot; /&gt;&lt;width val=&quot;960&quot; /&gt;&lt;height val=&quot;46&quot; /&gt;&lt;hasText val=&quot;1&quot; /&gt;&lt;/Image&gt;&lt;/ThreeDShapeInfo&gt;"/>
  <p:tag name="PRESENTER_SHAPETEXTINFO" val="&lt;ShapeTextInfo&gt;&lt;TableIndex row=&quot;-1&quot; col=&quot;-1&quot;&gt;&lt;linesCount val=&quot;0&quot; /&gt;&lt;/TableIndex&gt;&lt;/ShapeTextInfo&gt;"/>
</p:tagLst>
</file>

<file path=ppt/tags/tag11.xml><?xml version="1.0" encoding="utf-8"?>
<p:tagLst xmlns:p="http://schemas.openxmlformats.org/presentationml/2006/main">
  <p:tag name="PRESENTER_SHAPETEXTINFO" val="&lt;ShapeTextInfo&gt;&lt;TableIndex row=&quot;-1&quot; col=&quot;-1&quot;&gt;&lt;linesCount val=&quot;1&quot; /&gt;&lt;lineCharCount val=&quot;9&quot; /&gt;&lt;/TableIndex&gt;&lt;/ShapeTextInfo&gt;"/>
</p:tagLst>
</file>

<file path=ppt/tags/tag12.xml><?xml version="1.0" encoding="utf-8"?>
<p:tagLst xmlns:p="http://schemas.openxmlformats.org/presentationml/2006/main">
  <p:tag name="PRESENTER_SHAPETEXTINFO" val="&lt;ShapeTextInfo&gt;&lt;TableIndex row=&quot;-1&quot; col=&quot;-1&quot;&gt;&lt;linesCount val=&quot;1&quot; /&gt;&lt;lineCharCount val=&quot;42&quot; /&gt;&lt;/TableIndex&gt;&lt;/ShapeTextInfo&gt;"/>
</p:tagLst>
</file>

<file path=ppt/tags/tag13.xml><?xml version="1.0" encoding="utf-8"?>
<p:tagLst xmlns:p="http://schemas.openxmlformats.org/presentationml/2006/main">
  <p:tag name="PRESENTER_SHAPETEXTINFO" val="&lt;ShapeTextInfo&gt;&lt;TableIndex row=&quot;-1&quot; col=&quot;-1&quot;&gt;&lt;linesCount val=&quot;1&quot; /&gt;&lt;lineCharCount val=&quot;5&quot; /&gt;&lt;/TableIndex&gt;&lt;/ShapeTextInfo&gt;"/>
</p:tagLst>
</file>

<file path=ppt/tags/tag14.xml><?xml version="1.0" encoding="utf-8"?>
<p:tagLst xmlns:p="http://schemas.openxmlformats.org/presentationml/2006/main">
  <p:tag name="PRESENTER_SHAPEINFO" val="&lt;ThreeDShapeInfo&gt;&lt;uuid val=&quot;{a41e8941-b748-4129-8993-855047455fb5}&quot; /&gt;&lt;isInvalidForFieldText val=&quot;0&quot; /&gt;&lt;Image&gt;&lt;filename val=&quot;E:\breeze\content\4956940273\5765716803-1\input\breezo\data\asimages\{a41e8941-b748-4129-8993-855047455fb5}.png&quot; /&gt;&lt;left val=&quot;46&quot; /&gt;&lt;top val=&quot;46&quot; /&gt;&lt;width val=&quot;195&quot; /&gt;&lt;height val=&quot;64&quot; /&gt;&lt;hasText val=&quot;1&quot; /&gt;&lt;/Image&gt;&lt;/ThreeDShapeInfo&gt;"/>
</p:tagLst>
</file>

<file path=ppt/tags/tag15.xml><?xml version="1.0" encoding="utf-8"?>
<p:tagLst xmlns:p="http://schemas.openxmlformats.org/presentationml/2006/main">
  <p:tag name="PRESENTER_SHAPEINFO" val="&lt;ThreeDShapeInfo&gt;&lt;uuid val=&quot;{ab5b123d-c485-4403-b49c-949c08a00541}&quot; /&gt;&lt;isInvalidForFieldText val=&quot;0&quot; /&gt;&lt;Image&gt;&lt;filename val=&quot;E:\breeze\content\4956940273\5765716803-1\input\breezo\data\asimages\{ab5b123d-c485-4403-b49c-949c08a00541}.png&quot; /&gt;&lt;left val=&quot;722&quot; /&gt;&lt;top val=&quot;81&quot; /&gt;&lt;width val=&quot;135&quot; /&gt;&lt;height val=&quot;29&quot; /&gt;&lt;hasText val=&quot;1&quot; /&gt;&lt;/Image&gt;&lt;/ThreeDShapeInfo&gt;"/>
  <p:tag name="PRESENTER_SHAPETEXTINFO" val="&lt;ShapeTextInfo&gt;&lt;TableIndex row=&quot;-1&quot; col=&quot;-1&quot;&gt;&lt;linesCount val=&quot;2&quot; /&gt;&lt;lineCharCount val=&quot;13&quot; /&gt;&lt;lineCharCount val=&quot;17&quot; /&gt;&lt;/TableIndex&gt;&lt;/ShapeTextInfo&gt;"/>
</p:tagLst>
</file>

<file path=ppt/tags/tag16.xml><?xml version="1.0" encoding="utf-8"?>
<p:tagLst xmlns:p="http://schemas.openxmlformats.org/presentationml/2006/main">
  <p:tag name="PRESENTER_SHAPEINFO" val="&lt;ThreeDShapeInfo&gt;&lt;uuid val=&quot;{1be06fb1-1f39-41f7-a300-184e3598a0c5}&quot; /&gt;&lt;isInvalidForFieldText val=&quot;0&quot; /&gt;&lt;Image&gt;&lt;filename val=&quot;E:\breeze\content\4956940273\5765716803-1\input\breezo\data\asimages\{1be06fb1-1f39-41f7-a300-184e3598a0c5}.png&quot; /&gt;&lt;left val=&quot;894&quot; /&gt;&lt;top val=&quot;689&quot; /&gt;&lt;width val=&quot;6&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17.xml><?xml version="1.0" encoding="utf-8"?>
<p:tagLst xmlns:p="http://schemas.openxmlformats.org/presentationml/2006/main">
  <p:tag name="PRESENTER_SHAPEINFO" val="&lt;ThreeDShapeInfo&gt;&lt;uuid val=&quot;{0f02f623-08bb-4565-b94e-c863f6689658}&quot; /&gt;&lt;isInvalidForFieldText val=&quot;0&quot; /&gt;&lt;Image&gt;&lt;filename val=&quot;E:\breeze\content\4956940273\5765716803-1\input\breezo\data\asimages\{0f02f623-08bb-4565-b94e-c863f6689658}.png&quot; /&gt;&lt;left val=&quot;44&quot; /&gt;&lt;top val=&quot;486&quot; /&gt;&lt;width val=&quot;850&quot; /&gt;&lt;height val=&quot;105&quot; /&gt;&lt;hasText val=&quot;1&quot; /&gt;&lt;/Image&gt;&lt;/ThreeDShapeInfo&gt;"/>
  <p:tag name="PRESENTER_SHAPETEXTINFO" val="&lt;ShapeTextInfo&gt;&lt;TableIndex row=&quot;-1&quot; col=&quot;-1&quot;&gt;&lt;linesCount val=&quot;2&quot; /&gt;&lt;lineCharCount val=&quot;35&quot; /&gt;&lt;lineCharCount val=&quot;19&quot; /&gt;&lt;/TableIndex&gt;&lt;/ShapeTextInfo&gt;"/>
</p:tagLst>
</file>

<file path=ppt/tags/tag18.xml><?xml version="1.0" encoding="utf-8"?>
<p:tagLst xmlns:p="http://schemas.openxmlformats.org/presentationml/2006/main">
  <p:tag name="HTML_SHAPEINFO" val="&lt;SlideThumbPath val=&quot;SlideTemp.PNG&quot;/&gt;"/>
</p:tagLst>
</file>

<file path=ppt/tags/tag19.xml><?xml version="1.0" encoding="utf-8"?>
<p:tagLst xmlns:p="http://schemas.openxmlformats.org/presentationml/2006/main">
  <p:tag name="PRESENTER_SHAPEINFO" val="&lt;ThreeDShapeInfo&gt;&lt;uuid val=&quot;{d45fa246-d389-4e82-8b6f-ba657f1adeca}&quot; /&gt;&lt;isInvalidForFieldText val=&quot;0&quot; /&gt;&lt;Image&gt;&lt;filename val=&quot;E:\breeze\content\4956940273\5765716803-1\input\breezo\data\asimages\{d45fa246-d389-4e82-8b6f-ba657f1adeca}.png&quot; /&gt;&lt;left val=&quot;893&quot; /&gt;&lt;top val=&quot;689&quot; /&gt;&lt;width val=&quot;9&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2.xml><?xml version="1.0" encoding="utf-8"?>
<p:tagLst xmlns:p="http://schemas.openxmlformats.org/presentationml/2006/main">
  <p:tag name="PRESENTER_SHAPETEXTINFO" val="&lt;ShapeTextInfo&gt;&lt;TableIndex row=&quot;-1&quot; col=&quot;-1&quot;&gt;&lt;linesCount val=&quot;2&quot; /&gt;&lt;lineCharCount val=&quot;45&quot; /&gt;&lt;lineCharCount val=&quot;30&quot; /&gt;&lt;/TableIndex&gt;&lt;/ShapeTextInfo&gt;"/>
</p:tagLst>
</file>

<file path=ppt/tags/tag20.xml><?xml version="1.0" encoding="utf-8"?>
<p:tagLst xmlns:p="http://schemas.openxmlformats.org/presentationml/2006/main">
  <p:tag name="PRESENTER_SHAPEINFO" val="&lt;ThreeDShapeInfo&gt;&lt;uuid val=&quot;{9e54699b-f0de-419a-a8f5-ffc70c5873df}&quot; /&gt;&lt;isInvalidForFieldText val=&quot;0&quot; /&gt;&lt;Image&gt;&lt;filename val=&quot;E:\breeze\content\4956940273\5765716803-1\input\breezo\data\asimages\{9e54699b-f0de-419a-a8f5-ffc70c5873df}.png&quot; /&gt;&lt;left val=&quot;46&quot; /&gt;&lt;top val=&quot;193&quot; /&gt;&lt;width val=&quot;331&quot; /&gt;&lt;height val=&quot;29&quot; /&gt;&lt;hasText val=&quot;1&quot; /&gt;&lt;/Image&gt;&lt;/ThreeDShapeInfo&gt;"/>
  <p:tag name="PRESENTER_SHAPETEXTINFO" val="&lt;ShapeTextInfo&gt;&lt;TableIndex row=&quot;-1&quot; col=&quot;-1&quot;&gt;&lt;linesCount val=&quot;1&quot; /&gt;&lt;lineCharCount val=&quot;19&quot; /&gt;&lt;/TableIndex&gt;&lt;/ShapeTextInfo&gt;"/>
</p:tagLst>
</file>

<file path=ppt/tags/tag21.xml><?xml version="1.0" encoding="utf-8"?>
<p:tagLst xmlns:p="http://schemas.openxmlformats.org/presentationml/2006/main">
  <p:tag name="PRESENTER_SHAPEINFO" val="&lt;ThreeDShapeInfo&gt;&lt;uuid val=&quot;{a29fb1ef-9d4a-49aa-bf10-203d0ba7ee5b}&quot; /&gt;&lt;isInvalidForFieldText val=&quot;0&quot; /&gt;&lt;Image&gt;&lt;filename val=&quot;E:\breeze\content\4956940273\5765716803-1\input\breezo\data\asimages\{a29fb1ef-9d4a-49aa-bf10-203d0ba7ee5b}.png&quot; /&gt;&lt;left val=&quot;45&quot; /&gt;&lt;top val=&quot;292&quot; /&gt;&lt;width val=&quot;817&quot; /&gt;&lt;height val=&quot;363&quot; /&gt;&lt;hasText val=&quot;1&quot; /&gt;&lt;/Image&gt;&lt;/ThreeDShapeInfo&gt;"/>
  <p:tag name="PRESENTER_SHAPETEXTINFO" val="&lt;ShapeTextInfo&gt;&lt;TableIndex row=&quot;-1&quot; col=&quot;-1&quot;&gt;&lt;linesCount val=&quot;3&quot; /&gt;&lt;lineCharCount val=&quot;104&quot; /&gt;&lt;lineCharCount val=&quot;244&quot; /&gt;&lt;lineCharCount val=&quot;101&quot; /&gt;&lt;/TableIndex&gt;&lt;/ShapeTextInfo&gt;"/>
</p:tagLst>
</file>

<file path=ppt/tags/tag22.xml><?xml version="1.0" encoding="utf-8"?>
<p:tagLst xmlns:p="http://schemas.openxmlformats.org/presentationml/2006/main">
  <p:tag name="HTML_SHAPEINFO" val="&lt;SlideThumbPath val=&quot;SlideTemp.PNG&quot;/&gt;"/>
</p:tagLst>
</file>

<file path=ppt/tags/tag23.xml><?xml version="1.0" encoding="utf-8"?>
<p:tagLst xmlns:p="http://schemas.openxmlformats.org/presentationml/2006/main">
  <p:tag name="PRESENTER_SHAPEINFO" val="&lt;ThreeDShapeInfo&gt;&lt;uuid val=&quot;{9a6dd9bd-e8a0-488e-8a6c-43f733c1cdb2}&quot; /&gt;&lt;isInvalidForFieldText val=&quot;0&quot; /&gt;&lt;Image&gt;&lt;filename val=&quot;E:\breeze\content\4956940273\5765716803-1\input\breezo\data\asimages\{9a6dd9bd-e8a0-488e-8a6c-43f733c1cdb2}.png&quot; /&gt;&lt;left val=&quot;893&quot; /&gt;&lt;top val=&quot;689&quot; /&gt;&lt;width val=&quot;10&quot; /&gt;&lt;height val=&quot;14&quot; /&gt;&lt;hasText val=&quot;1&quot; /&gt;&lt;/Image&gt;&lt;/ThreeDShapeInfo&gt;"/>
  <p:tag name="PRESENTER_SHAPETEXTINFO" val="&lt;ShapeTextInfo&gt;&lt;TableIndex row=&quot;-1&quot; col=&quot;-1&quot;&gt;&lt;linesCount val=&quot;1&quot; /&gt;&lt;lineCharCount val=&quot;1&quot; /&gt;&lt;/TableIndex&gt;&lt;/ShapeTextInfo&gt;"/>
</p:tagLst>
</file>

<file path=ppt/tags/tag24.xml><?xml version="1.0" encoding="utf-8"?>
<p:tagLst xmlns:p="http://schemas.openxmlformats.org/presentationml/2006/main">
  <p:tag name="PRESENTER_SHAPEINFO" val="&lt;ThreeDShapeInfo&gt;&lt;uuid val=&quot;{6cd826c6-020d-48f1-8506-d17056123f1b}&quot; /&gt;&lt;isInvalidForFieldText val=&quot;0&quot; /&gt;&lt;Image&gt;&lt;filename val=&quot;E:\breeze\content\4956940273\5765716803-1\input\breezo\data\asimages\{6cd826c6-020d-48f1-8506-d17056123f1b}.png&quot; /&gt;&lt;left val=&quot;46&quot; /&gt;&lt;top val=&quot;193&quot; /&gt;&lt;width val=&quot;331&quot; /&gt;&lt;height val=&quot;29&quot; /&gt;&lt;hasText val=&quot;1&quot; /&gt;&lt;/Image&gt;&lt;/ThreeDShapeInfo&gt;"/>
  <p:tag name="PRESENTER_SHAPETEXTINFO" val="&lt;ShapeTextInfo&gt;&lt;TableIndex row=&quot;-1&quot; col=&quot;-1&quot;&gt;&lt;linesCount val=&quot;1&quot; /&gt;&lt;lineCharCount val=&quot;19&quot; /&gt;&lt;/TableIndex&gt;&lt;/ShapeTextInfo&gt;"/>
</p:tagLst>
</file>

<file path=ppt/tags/tag25.xml><?xml version="1.0" encoding="utf-8"?>
<p:tagLst xmlns:p="http://schemas.openxmlformats.org/presentationml/2006/main">
  <p:tag name="PRESENTER_SHAPEINFO" val="&lt;ThreeDShapeInfo&gt;&lt;uuid val=&quot;{606e370d-3cb2-41d5-9cfc-8e2dbb1971eb}&quot; /&gt;&lt;isInvalidForFieldText val=&quot;0&quot; /&gt;&lt;Image&gt;&lt;filename val=&quot;E:\breeze\content\4956940273\5765716803-1\input\breezo\data\asimages\{606e370d-3cb2-41d5-9cfc-8e2dbb1971eb}.png&quot; /&gt;&lt;left val=&quot;45&quot; /&gt;&lt;top val=&quot;292&quot; /&gt;&lt;width val=&quot;786&quot; /&gt;&lt;height val=&quot;315&quot; /&gt;&lt;hasText val=&quot;1&quot; /&gt;&lt;/Image&gt;&lt;/ThreeDShapeInfo&gt;"/>
  <p:tag name="PRESENTER_SHAPETEXTINFO" val="&lt;ShapeTextInfo&gt;&lt;TableIndex row=&quot;-1&quot; col=&quot;-1&quot;&gt;&lt;linesCount val=&quot;4&quot; /&gt;&lt;lineCharCount val=&quot;152&quot; /&gt;&lt;lineCharCount val=&quot;52&quot; /&gt;&lt;lineCharCount val=&quot;61&quot; /&gt;&lt;lineCharCount val=&quot;67&quot; /&gt;&lt;/TableIndex&gt;&lt;/ShapeTextInfo&gt;"/>
</p:tagLst>
</file>

<file path=ppt/tags/tag26.xml><?xml version="1.0" encoding="utf-8"?>
<p:tagLst xmlns:p="http://schemas.openxmlformats.org/presentationml/2006/main">
  <p:tag name="HTML_SHAPEINFO" val="&lt;SlideThumbPath val=&quot;SlideTemp.PNG&quot;/&gt;"/>
</p:tagLst>
</file>

<file path=ppt/tags/tag27.xml><?xml version="1.0" encoding="utf-8"?>
<p:tagLst xmlns:p="http://schemas.openxmlformats.org/presentationml/2006/main">
  <p:tag name="PRESENTER_SHAPEINFO" val="&lt;ThreeDShapeInfo&gt;&lt;uuid val=&quot;{6f234998-1ad9-4f6e-af1c-581b133afbec}&quot; /&gt;&lt;isInvalidForFieldText val=&quot;0&quot; /&gt;&lt;Image&gt;&lt;filename val=&quot;E:\breeze\content\4956940273\5765716803-1\input\breezo\data\asimages\{6f234998-1ad9-4f6e-af1c-581b133afbec}.png&quot; /&gt;&lt;left val=&quot;893&quot; /&gt;&lt;top val=&quot;689&quot; /&gt;&lt;width val=&quot;10&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28.xml><?xml version="1.0" encoding="utf-8"?>
<p:tagLst xmlns:p="http://schemas.openxmlformats.org/presentationml/2006/main">
  <p:tag name="PRESENTER_SHAPEINFO" val="&lt;ThreeDShapeInfo&gt;&lt;uuid val=&quot;{a6fe4642-8c41-4586-b774-aac707d5f34f}&quot; /&gt;&lt;isInvalidForFieldText val=&quot;0&quot; /&gt;&lt;Image&gt;&lt;filename val=&quot;E:\breeze\content\4956940273\5765716803-1\input\breezo\data\asimages\{a6fe4642-8c41-4586-b774-aac707d5f34f}.png&quot; /&gt;&lt;left val=&quot;46&quot; /&gt;&lt;top val=&quot;192&quot; /&gt;&lt;width val=&quot;355&quot; /&gt;&lt;height val=&quot;29&quot; /&gt;&lt;hasText val=&quot;1&quot; /&gt;&lt;/Image&gt;&lt;/ThreeDShapeInfo&gt;"/>
  <p:tag name="PRESENTER_SHAPETEXTINFO" val="&lt;ShapeTextInfo&gt;&lt;TableIndex row=&quot;-1&quot; col=&quot;-1&quot;&gt;&lt;linesCount val=&quot;1&quot; /&gt;&lt;lineCharCount val=&quot;20&quot; /&gt;&lt;/TableIndex&gt;&lt;/ShapeTextInfo&gt;"/>
</p:tagLst>
</file>

<file path=ppt/tags/tag29.xml><?xml version="1.0" encoding="utf-8"?>
<p:tagLst xmlns:p="http://schemas.openxmlformats.org/presentationml/2006/main">
  <p:tag name="PRESENTER_SHAPEINFO" val="&lt;ThreeDShapeInfo&gt;&lt;uuid val=&quot;{745b8ba8-8c79-4b27-8e0f-f7dae3b8d827}&quot; /&gt;&lt;isInvalidForFieldText val=&quot;0&quot; /&gt;&lt;Image&gt;&lt;filename val=&quot;E:\breeze\content\4956940273\5765716803-1\input\breezo\data\asimages\{745b8ba8-8c79-4b27-8e0f-f7dae3b8d827}.png&quot; /&gt;&lt;left val=&quot;45&quot; /&gt;&lt;top val=&quot;292&quot; /&gt;&lt;width val=&quot;792&quot; /&gt;&lt;height val=&quot;171&quot; /&gt;&lt;hasText val=&quot;1&quot; /&gt;&lt;/Image&gt;&lt;/ThreeDShapeInfo&gt;"/>
  <p:tag name="PRESENTER_SHAPETEXTINFO" val="&lt;ShapeTextInfo&gt;&lt;TableIndex row=&quot;-1&quot; col=&quot;-1&quot;&gt;&lt;linesCount val=&quot;2&quot; /&gt;&lt;lineCharCount val=&quot;85&quot; /&gt;&lt;lineCharCount val=&quot;129&quot; /&gt;&lt;/TableIndex&gt;&lt;/ShapeTextInfo&gt;"/>
</p:tagLst>
</file>

<file path=ppt/tags/tag3.xml><?xml version="1.0" encoding="utf-8"?>
<p:tagLst xmlns:p="http://schemas.openxmlformats.org/presentationml/2006/main">
  <p:tag name="PRESENTER_SHAPETEXTINFO" val="&lt;ShapeTextInfo&gt;&lt;TableIndex row=&quot;-1&quot; col=&quot;-1&quot;&gt;&lt;linesCount val=&quot;1&quot; /&gt;&lt;lineCharCount val=&quot;5&quot; /&gt;&lt;/TableIndex&gt;&lt;/ShapeTextInfo&gt;"/>
</p:tagLst>
</file>

<file path=ppt/tags/tag30.xml><?xml version="1.0" encoding="utf-8"?>
<p:tagLst xmlns:p="http://schemas.openxmlformats.org/presentationml/2006/main">
  <p:tag name="PRESENTER_SHAPEINFO" val="&lt;ThreeDShapeInfo&gt;&lt;uuid val=&quot;{13704aa1-8341-4515-affa-2b694a655d15}&quot; /&gt;&lt;isInvalidForFieldText val=&quot;0&quot; /&gt;&lt;Image&gt;&lt;filename val=&quot;E:\breeze\content\4956940273\5765716803-1\input\breezo\data\asimages\{13704aa1-8341-4515-affa-2b694a655d15}.png&quot; /&gt;&lt;left val=&quot;34&quot; /&gt;&lt;top val=&quot;466&quot; /&gt;&lt;width val=&quot;276&quot; /&gt;&lt;height val=&quot;205&quot; /&gt;&lt;hasText val=&quot;1&quot; /&gt;&lt;/Image&gt;&lt;/ThreeDShapeInfo&gt;"/>
</p:tagLst>
</file>

<file path=ppt/tags/tag31.xml><?xml version="1.0" encoding="utf-8"?>
<p:tagLst xmlns:p="http://schemas.openxmlformats.org/presentationml/2006/main">
  <p:tag name="PRESENTER_SHAPEINFO" val="&lt;ThreeDShapeInfo&gt;&lt;uuid val=&quot;{41ce993c-2944-4780-80c0-9e5bc378d19e}&quot; /&gt;&lt;isInvalidForFieldText val=&quot;0&quot; /&gt;&lt;Image&gt;&lt;filename val=&quot;E:\breeze\content\4956940273\5765716803-1\input\breezo\data\asimages\{41ce993c-2944-4780-80c0-9e5bc378d19e}.png&quot; /&gt;&lt;left val=&quot;344&quot; /&gt;&lt;top val=&quot;462&quot; /&gt;&lt;width val=&quot;274&quot; /&gt;&lt;height val=&quot;210&quot; /&gt;&lt;hasText val=&quot;1&quot; /&gt;&lt;/Image&gt;&lt;/ThreeDShapeInfo&gt;"/>
</p:tagLst>
</file>

<file path=ppt/tags/tag32.xml><?xml version="1.0" encoding="utf-8"?>
<p:tagLst xmlns:p="http://schemas.openxmlformats.org/presentationml/2006/main">
  <p:tag name="PRESENTER_SHAPEINFO" val="&lt;ThreeDShapeInfo&gt;&lt;uuid val=&quot;{c107e3bd-e01c-44be-b374-d175a679695a}&quot; /&gt;&lt;isInvalidForFieldText val=&quot;0&quot; /&gt;&lt;Image&gt;&lt;filename val=&quot;E:\breeze\content\4956940273\5765716803-1\input\breezo\data\asimages\{c107e3bd-e01c-44be-b374-d175a679695a}.png&quot; /&gt;&lt;left val=&quot;652&quot; /&gt;&lt;top val=&quot;462&quot; /&gt;&lt;width val=&quot;273&quot; /&gt;&lt;height val=&quot;209&quot; /&gt;&lt;hasText val=&quot;1&quot; /&gt;&lt;/Image&gt;&lt;/ThreeDShapeInfo&gt;"/>
</p:tagLst>
</file>

<file path=ppt/tags/tag33.xml><?xml version="1.0" encoding="utf-8"?>
<p:tagLst xmlns:p="http://schemas.openxmlformats.org/presentationml/2006/main">
  <p:tag name="HTML_SHAPEINFO" val="&lt;SlideThumbPath val=&quot;SlideTemp.PNG&quot;/&gt;"/>
</p:tagLst>
</file>

<file path=ppt/tags/tag34.xml><?xml version="1.0" encoding="utf-8"?>
<p:tagLst xmlns:p="http://schemas.openxmlformats.org/presentationml/2006/main">
  <p:tag name="PRESENTER_SHAPEINFO" val="&lt;ThreeDShapeInfo&gt;&lt;uuid val=&quot;{9bf5cfcb-22fb-435d-8771-11fd6fb4885e}&quot; /&gt;&lt;isInvalidForFieldText val=&quot;0&quot; /&gt;&lt;Image&gt;&lt;filename val=&quot;E:\breeze\content\4956940273\5765716803-1\input\breezo\data\asimages\{9bf5cfcb-22fb-435d-8771-11fd6fb4885e}.png&quot; /&gt;&lt;left val=&quot;893&quot; /&gt;&lt;top val=&quot;690&quot; /&gt;&lt;width val=&quot;10&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35.xml><?xml version="1.0" encoding="utf-8"?>
<p:tagLst xmlns:p="http://schemas.openxmlformats.org/presentationml/2006/main">
  <p:tag name="PRESENTER_SHAPEINFO" val="&lt;ThreeDShapeInfo&gt;&lt;uuid val=&quot;{f07f3d18-bf74-403d-845f-ade93d25b60a}&quot; /&gt;&lt;isInvalidForFieldText val=&quot;0&quot; /&gt;&lt;Image&gt;&lt;filename val=&quot;E:\breeze\content\4956940273\5765716803-1\input\breezo\data\asimages\{f07f3d18-bf74-403d-845f-ade93d25b60a}.png&quot; /&gt;&lt;left val=&quot;46&quot; /&gt;&lt;top val=&quot;192&quot; /&gt;&lt;width val=&quot;355&quot; /&gt;&lt;height val=&quot;29&quot; /&gt;&lt;hasText val=&quot;1&quot; /&gt;&lt;/Image&gt;&lt;/ThreeDShapeInfo&gt;"/>
  <p:tag name="PRESENTER_SHAPETEXTINFO" val="&lt;ShapeTextInfo&gt;&lt;TableIndex row=&quot;-1&quot; col=&quot;-1&quot;&gt;&lt;linesCount val=&quot;1&quot; /&gt;&lt;lineCharCount val=&quot;20&quot; /&gt;&lt;/TableIndex&gt;&lt;/ShapeTextInfo&gt;"/>
</p:tagLst>
</file>

<file path=ppt/tags/tag36.xml><?xml version="1.0" encoding="utf-8"?>
<p:tagLst xmlns:p="http://schemas.openxmlformats.org/presentationml/2006/main">
  <p:tag name="PRESENTER_SHAPEINFO" val="&lt;ThreeDShapeInfo&gt;&lt;uuid val=&quot;{7e612c8c-2d3f-4ed5-b374-72a0f228cf4b}&quot; /&gt;&lt;isInvalidForFieldText val=&quot;0&quot; /&gt;&lt;Image&gt;&lt;filename val=&quot;E:\breeze\content\4956940273\5765716803-1\input\breezo\data\asimages\{7e612c8c-2d3f-4ed5-b374-72a0f228cf4b}.png&quot; /&gt;&lt;left val=&quot;45&quot; /&gt;&lt;top val=&quot;292&quot; /&gt;&lt;width val=&quot;798&quot; /&gt;&lt;height val=&quot;123&quot; /&gt;&lt;hasText val=&quot;1&quot; /&gt;&lt;/Image&gt;&lt;/ThreeDShapeInfo&gt;"/>
  <p:tag name="PRESENTER_SHAPETEXTINFO" val="&lt;ShapeTextInfo&gt;&lt;TableIndex row=&quot;-1&quot; col=&quot;-1&quot;&gt;&lt;linesCount val=&quot;1&quot; /&gt;&lt;lineCharCount val=&quot;195&quot; /&gt;&lt;/TableIndex&gt;&lt;/ShapeTextInfo&gt;"/>
</p:tagLst>
</file>

<file path=ppt/tags/tag37.xml><?xml version="1.0" encoding="utf-8"?>
<p:tagLst xmlns:p="http://schemas.openxmlformats.org/presentationml/2006/main">
  <p:tag name="PRESENTER_SHAPEINFO" val="&lt;ThreeDShapeInfo&gt;&lt;uuid val=&quot;{fdec59e3-39e9-4b18-96b8-be2da147f1b5}&quot; /&gt;&lt;isInvalidForFieldText val=&quot;0&quot; /&gt;&lt;Image&gt;&lt;filename val=&quot;E:\breeze\content\4956940273\5765716803-1\input\breezo\data\asimages\{fdec59e3-39e9-4b18-96b8-be2da147f1b5}.png&quot; /&gt;&lt;left val=&quot;26&quot; /&gt;&lt;top val=&quot;460&quot; /&gt;&lt;width val=&quot;435&quot; /&gt;&lt;height val=&quot;157&quot; /&gt;&lt;hasText val=&quot;1&quot; /&gt;&lt;/Image&gt;&lt;/ThreeDShapeInfo&gt;"/>
</p:tagLst>
</file>

<file path=ppt/tags/tag38.xml><?xml version="1.0" encoding="utf-8"?>
<p:tagLst xmlns:p="http://schemas.openxmlformats.org/presentationml/2006/main">
  <p:tag name="PRESENTER_SHAPEINFO" val="&lt;ThreeDShapeInfo&gt;&lt;uuid val=&quot;{0a8ed54f-f242-489d-a941-09a2ffce4311}&quot; /&gt;&lt;isInvalidForFieldText val=&quot;0&quot; /&gt;&lt;Image&gt;&lt;filename val=&quot;E:\breeze\content\4956940273\5765716803-1\input\breezo\data\asimages\{0a8ed54f-f242-489d-a941-09a2ffce4311}.png&quot; /&gt;&lt;left val=&quot;487&quot; /&gt;&lt;top val=&quot;454&quot; /&gt;&lt;width val=&quot;447&quot; /&gt;&lt;height val=&quot;163&quot; /&gt;&lt;hasText val=&quot;1&quot; /&gt;&lt;/Image&gt;&lt;/ThreeDShapeInfo&gt;"/>
</p:tagLst>
</file>

<file path=ppt/tags/tag39.xml><?xml version="1.0" encoding="utf-8"?>
<p:tagLst xmlns:p="http://schemas.openxmlformats.org/presentationml/2006/main">
  <p:tag name="HTML_SHAPEINFO" val="&lt;SlideThumbPath val=&quot;SlideTemp.PNG&quot;/&gt;"/>
</p:tagLst>
</file>

<file path=ppt/tags/tag4.xml><?xml version="1.0" encoding="utf-8"?>
<p:tagLst xmlns:p="http://schemas.openxmlformats.org/presentationml/2006/main">
  <p:tag name="PRESENTER_SHAPETEXTINFO" val="&lt;ShapeTextInfo&gt;&lt;TableIndex row=&quot;-1&quot; col=&quot;-1&quot;&gt;&lt;linesCount val=&quot;1&quot; /&gt;&lt;lineCharCount val=&quot;10&quot; /&gt;&lt;/TableIndex&gt;&lt;/ShapeTextInfo&gt;"/>
</p:tagLst>
</file>

<file path=ppt/tags/tag40.xml><?xml version="1.0" encoding="utf-8"?>
<p:tagLst xmlns:p="http://schemas.openxmlformats.org/presentationml/2006/main">
  <p:tag name="PRESENTER_SHAPEINFO" val="&lt;ThreeDShapeInfo&gt;&lt;uuid val=&quot;{020157ba-52f4-4604-9620-880832e000db}&quot; /&gt;&lt;isInvalidForFieldText val=&quot;0&quot; /&gt;&lt;Image&gt;&lt;filename val=&quot;E:\breeze\content\4956940273\5765716803-1\input\breezo\data\asimages\{020157ba-52f4-4604-9620-880832e000db}.png&quot; /&gt;&lt;left val=&quot;893&quot; /&gt;&lt;top val=&quot;689&quot; /&gt;&lt;width val=&quot;10&quot; /&gt;&lt;height val=&quot;14&quot; /&gt;&lt;hasText val=&quot;1&quot; /&gt;&lt;/Image&gt;&lt;/ThreeDShapeInfo&gt;"/>
  <p:tag name="PRESENTER_SHAPETEXTINFO" val="&lt;ShapeTextInfo&gt;&lt;TableIndex row=&quot;-1&quot; col=&quot;-1&quot;&gt;&lt;linesCount val=&quot;1&quot; /&gt;&lt;lineCharCount val=&quot;1&quot; /&gt;&lt;/TableIndex&gt;&lt;/ShapeTextInfo&gt;"/>
</p:tagLst>
</file>

<file path=ppt/tags/tag41.xml><?xml version="1.0" encoding="utf-8"?>
<p:tagLst xmlns:p="http://schemas.openxmlformats.org/presentationml/2006/main">
  <p:tag name="PRESENTER_SHAPEINFO" val="&lt;ThreeDShapeInfo&gt;&lt;uuid val=&quot;{a78762c0-9138-4b46-a6be-9374aefb4939}&quot; /&gt;&lt;isInvalidForFieldText val=&quot;0&quot; /&gt;&lt;Image&gt;&lt;filename val=&quot;E:\breeze\content\4956940273\5765716803-1\input\breezo\data\asimages\{a78762c0-9138-4b46-a6be-9374aefb4939}.png&quot; /&gt;&lt;left val=&quot;46&quot; /&gt;&lt;top val=&quot;192&quot; /&gt;&lt;width val=&quot;355&quot; /&gt;&lt;height val=&quot;29&quot; /&gt;&lt;hasText val=&quot;1&quot; /&gt;&lt;/Image&gt;&lt;/ThreeDShapeInfo&gt;"/>
  <p:tag name="PRESENTER_SHAPETEXTINFO" val="&lt;ShapeTextInfo&gt;&lt;TableIndex row=&quot;-1&quot; col=&quot;-1&quot;&gt;&lt;linesCount val=&quot;1&quot; /&gt;&lt;lineCharCount val=&quot;20&quot; /&gt;&lt;/TableIndex&gt;&lt;/ShapeTextInfo&gt;"/>
</p:tagLst>
</file>

<file path=ppt/tags/tag42.xml><?xml version="1.0" encoding="utf-8"?>
<p:tagLst xmlns:p="http://schemas.openxmlformats.org/presentationml/2006/main">
  <p:tag name="PRESENTER_SHAPEINFO" val="&lt;ThreeDShapeInfo&gt;&lt;uuid val=&quot;{bed073fc-325a-4051-abcc-af824fa76cb2}&quot; /&gt;&lt;isInvalidForFieldText val=&quot;0&quot; /&gt;&lt;Image&gt;&lt;filename val=&quot;E:\breeze\content\4956940273\5765716803-1\input\breezo\data\asimages\{bed073fc-325a-4051-abcc-af824fa76cb2}.png&quot; /&gt;&lt;left val=&quot;45&quot; /&gt;&lt;top val=&quot;292&quot; /&gt;&lt;width val=&quot;831&quot; /&gt;&lt;height val=&quot;123&quot; /&gt;&lt;hasText val=&quot;1&quot; /&gt;&lt;/Image&gt;&lt;/ThreeDShapeInfo&gt;"/>
  <p:tag name="PRESENTER_SHAPETEXTINFO" val="&lt;ShapeTextInfo&gt;&lt;TableIndex row=&quot;-1&quot; col=&quot;-1&quot;&gt;&lt;linesCount val=&quot;1&quot; /&gt;&lt;lineCharCount val=&quot;206&quot; /&gt;&lt;/TableIndex&gt;&lt;/ShapeTextInfo&gt;"/>
</p:tagLst>
</file>

<file path=ppt/tags/tag43.xml><?xml version="1.0" encoding="utf-8"?>
<p:tagLst xmlns:p="http://schemas.openxmlformats.org/presentationml/2006/main">
  <p:tag name="HTML_SHAPEINFO" val="&lt;SlideThumbPath val=&quot;SlideTemp.PNG&quot;/&gt;"/>
</p:tagLst>
</file>

<file path=ppt/tags/tag44.xml><?xml version="1.0" encoding="utf-8"?>
<p:tagLst xmlns:p="http://schemas.openxmlformats.org/presentationml/2006/main">
  <p:tag name="PRESENTER_SHAPEINFO" val="&lt;ThreeDShapeInfo&gt;&lt;uuid val=&quot;{7eed04a6-fbde-4c65-a89d-4d3b7c2a60ef}&quot; /&gt;&lt;isInvalidForFieldText val=&quot;0&quot; /&gt;&lt;Image&gt;&lt;filename val=&quot;E:\breeze\content\4956940273\5765716803-1\input\breezo\data\asimages\{7eed04a6-fbde-4c65-a89d-4d3b7c2a60ef}.png&quot; /&gt;&lt;left val=&quot;894&quot; /&gt;&lt;top val=&quot;690&quot; /&gt;&lt;width val=&quot;9&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45.xml><?xml version="1.0" encoding="utf-8"?>
<p:tagLst xmlns:p="http://schemas.openxmlformats.org/presentationml/2006/main">
  <p:tag name="PRESENTER_SHAPEINFO" val="&lt;ThreeDShapeInfo&gt;&lt;uuid val=&quot;{7458a24a-a566-4682-a550-7e551a97484d}&quot; /&gt;&lt;isInvalidForFieldText val=&quot;0&quot; /&gt;&lt;Image&gt;&lt;filename val=&quot;E:\breeze\content\4956940273\5765716803-1\input\breezo\data\asimages\{7458a24a-a566-4682-a550-7e551a97484d}.png&quot; /&gt;&lt;left val=&quot;46&quot; /&gt;&lt;top val=&quot;192&quot; /&gt;&lt;width val=&quot;355&quot; /&gt;&lt;height val=&quot;29&quot; /&gt;&lt;hasText val=&quot;1&quot; /&gt;&lt;/Image&gt;&lt;/ThreeDShapeInfo&gt;"/>
  <p:tag name="PRESENTER_SHAPETEXTINFO" val="&lt;ShapeTextInfo&gt;&lt;TableIndex row=&quot;-1&quot; col=&quot;-1&quot;&gt;&lt;linesCount val=&quot;1&quot; /&gt;&lt;lineCharCount val=&quot;20&quot; /&gt;&lt;/TableIndex&gt;&lt;/ShapeTextInfo&gt;"/>
</p:tagLst>
</file>

<file path=ppt/tags/tag46.xml><?xml version="1.0" encoding="utf-8"?>
<p:tagLst xmlns:p="http://schemas.openxmlformats.org/presentationml/2006/main">
  <p:tag name="PRESENTER_SHAPEINFO" val="&lt;ThreeDShapeInfo&gt;&lt;uuid val=&quot;{4070229e-75af-4fad-bfeb-4184bf8d4a78}&quot; /&gt;&lt;isInvalidForFieldText val=&quot;0&quot; /&gt;&lt;Image&gt;&lt;filename val=&quot;E:\breeze\content\4956940273\5765716803-1\input\breezo\data\asimages\{4070229e-75af-4fad-bfeb-4184bf8d4a78}.png&quot; /&gt;&lt;left val=&quot;45&quot; /&gt;&lt;top val=&quot;292&quot; /&gt;&lt;width val=&quot;828&quot; /&gt;&lt;height val=&quot;309&quot; /&gt;&lt;hasText val=&quot;1&quot; /&gt;&lt;/Image&gt;&lt;/ThreeDShapeInfo&gt;"/>
  <p:tag name="PRESENTER_SHAPETEXTINFO" val="&lt;ShapeTextInfo&gt;&lt;TableIndex row=&quot;-1&quot; col=&quot;-1&quot;&gt;&lt;linesCount val=&quot;3&quot; /&gt;&lt;lineCharCount val=&quot;159&quot; /&gt;&lt;lineCharCount val=&quot;101&quot; /&gt;&lt;lineCharCount val=&quot;90&quot; /&gt;&lt;/TableIndex&gt;&lt;/ShapeTextInfo&gt;"/>
</p:tagLst>
</file>

<file path=ppt/tags/tag47.xml><?xml version="1.0" encoding="utf-8"?>
<p:tagLst xmlns:p="http://schemas.openxmlformats.org/presentationml/2006/main">
  <p:tag name="HTML_SHAPEINFO" val="&lt;SlideThumbPath val=&quot;SlideTemp.PNG&quot;/&gt;"/>
</p:tagLst>
</file>

<file path=ppt/tags/tag48.xml><?xml version="1.0" encoding="utf-8"?>
<p:tagLst xmlns:p="http://schemas.openxmlformats.org/presentationml/2006/main">
  <p:tag name="PRESENTER_SHAPEINFO" val="&lt;ThreeDShapeInfo&gt;&lt;uuid val=&quot;{19d056e0-b7e8-47a2-b710-284c19c643c3}&quot; /&gt;&lt;isInvalidForFieldText val=&quot;0&quot; /&gt;&lt;Image&gt;&lt;filename val=&quot;E:\breeze\content\4956940273\5765716803-1\input\breezo\data\asimages\{19d056e0-b7e8-47a2-b710-284c19c643c3}.png&quot; /&gt;&lt;left val=&quot;894&quot; /&gt;&lt;top val=&quot;689&quot; /&gt;&lt;width val=&quot;9&quot; /&gt;&lt;height val=&quot;14&quot; /&gt;&lt;hasText val=&quot;1&quot; /&gt;&lt;/Image&gt;&lt;/ThreeDShapeInfo&gt;"/>
  <p:tag name="PRESENTER_SHAPETEXTINFO" val="&lt;ShapeTextInfo&gt;&lt;TableIndex row=&quot;-1&quot; col=&quot;-1&quot;&gt;&lt;linesCount val=&quot;1&quot; /&gt;&lt;lineCharCount val=&quot;1&quot; /&gt;&lt;/TableIndex&gt;&lt;/ShapeTextInfo&gt;"/>
</p:tagLst>
</file>

<file path=ppt/tags/tag49.xml><?xml version="1.0" encoding="utf-8"?>
<p:tagLst xmlns:p="http://schemas.openxmlformats.org/presentationml/2006/main">
  <p:tag name="PRESENTER_SHAPEINFO" val="&lt;ThreeDShapeInfo&gt;&lt;uuid val=&quot;{3a203a44-8b58-41d1-8bad-9f2774fb8921}&quot; /&gt;&lt;isInvalidForFieldText val=&quot;0&quot; /&gt;&lt;Image&gt;&lt;filename val=&quot;E:\breeze\content\4956940273\5765716803-1\input\breezo\data\asimages\{3a203a44-8b58-41d1-8bad-9f2774fb8921}.png&quot; /&gt;&lt;left val=&quot;46&quot; /&gt;&lt;top val=&quot;192&quot; /&gt;&lt;width val=&quot;355&quot; /&gt;&lt;height val=&quot;29&quot; /&gt;&lt;hasText val=&quot;1&quot; /&gt;&lt;/Image&gt;&lt;/ThreeDShapeInfo&gt;"/>
  <p:tag name="PRESENTER_SHAPETEXTINFO" val="&lt;ShapeTextInfo&gt;&lt;TableIndex row=&quot;-1&quot; col=&quot;-1&quot;&gt;&lt;linesCount val=&quot;1&quot; /&gt;&lt;lineCharCount val=&quot;20&quot; /&gt;&lt;/TableIndex&gt;&lt;/ShapeTextInfo&gt;"/>
</p:tagLst>
</file>

<file path=ppt/tags/tag5.xml><?xml version="1.0" encoding="utf-8"?>
<p:tagLst xmlns:p="http://schemas.openxmlformats.org/presentationml/2006/main">
  <p:tag name="PRESENTER_SHAPETEXTINFO" val="&lt;ShapeTextInfo&gt;&lt;TableIndex row=&quot;-1&quot; col=&quot;-1&quot;&gt;&lt;linesCount val=&quot;1&quot; /&gt;&lt;lineCharCount val=&quot;42&quot; /&gt;&lt;/TableIndex&gt;&lt;/ShapeTextInfo&gt;"/>
</p:tagLst>
</file>

<file path=ppt/tags/tag50.xml><?xml version="1.0" encoding="utf-8"?>
<p:tagLst xmlns:p="http://schemas.openxmlformats.org/presentationml/2006/main">
  <p:tag name="PRESENTER_SHAPEINFO" val="&lt;ThreeDShapeInfo&gt;&lt;uuid val=&quot;{627067c9-e563-4e96-824b-2983c029bac6}&quot; /&gt;&lt;isInvalidForFieldText val=&quot;0&quot; /&gt;&lt;Image&gt;&lt;filename val=&quot;E:\breeze\content\4956940273\5765716803-1\input\breezo\data\asimages\{627067c9-e563-4e96-824b-2983c029bac6}.png&quot; /&gt;&lt;left val=&quot;69&quot; /&gt;&lt;top val=&quot;291&quot; /&gt;&lt;width val=&quot;821&quot; /&gt;&lt;height val=&quot;265&quot; /&gt;&lt;hasText val=&quot;1&quot; /&gt;&lt;/Image&gt;&lt;/ThreeDShapeInfo&gt;"/>
</p:tagLst>
</file>

<file path=ppt/tags/tag51.xml><?xml version="1.0" encoding="utf-8"?>
<p:tagLst xmlns:p="http://schemas.openxmlformats.org/presentationml/2006/main">
  <p:tag name="HTML_SHAPEINFO" val="&lt;SlideThumbPath val=&quot;SlideTemp.PNG&quot;/&gt;"/>
</p:tagLst>
</file>

<file path=ppt/tags/tag52.xml><?xml version="1.0" encoding="utf-8"?>
<p:tagLst xmlns:p="http://schemas.openxmlformats.org/presentationml/2006/main">
  <p:tag name="PRESENTER_SHAPEINFO" val="&lt;ThreeDShapeInfo&gt;&lt;uuid val=&quot;{978c40a6-5c4a-4e65-b022-38f86ca15d7a}&quot; /&gt;&lt;isInvalidForFieldText val=&quot;0&quot; /&gt;&lt;Image&gt;&lt;filename val=&quot;E:\breeze\content\4956940273\5765716803-1\input\breezo\data\asimages\{978c40a6-5c4a-4e65-b022-38f86ca15d7a}.png&quot; /&gt;&lt;left val=&quot;894&quot; /&gt;&lt;top val=&quot;689&quot; /&gt;&lt;width val=&quot;9&quot; /&gt;&lt;height val=&quot;14&quot; /&gt;&lt;hasText val=&quot;1&quot; /&gt;&lt;/Image&gt;&lt;/ThreeDShapeInfo&gt;"/>
  <p:tag name="PRESENTER_SHAPETEXTINFO" val="&lt;ShapeTextInfo&gt;&lt;TableIndex row=&quot;-1&quot; col=&quot;-1&quot;&gt;&lt;linesCount val=&quot;1&quot; /&gt;&lt;lineCharCount val=&quot;1&quot; /&gt;&lt;/TableIndex&gt;&lt;/ShapeTextInfo&gt;"/>
</p:tagLst>
</file>

<file path=ppt/tags/tag53.xml><?xml version="1.0" encoding="utf-8"?>
<p:tagLst xmlns:p="http://schemas.openxmlformats.org/presentationml/2006/main">
  <p:tag name="PRESENTER_SHAPEINFO" val="&lt;ThreeDShapeInfo&gt;&lt;uuid val=&quot;{fd3ef3b6-0789-4278-90db-52306604cc39}&quot; /&gt;&lt;isInvalidForFieldText val=&quot;0&quot; /&gt;&lt;Image&gt;&lt;filename val=&quot;E:\breeze\content\4956940273\5765716803-1\input\breezo\data\asimages\{fd3ef3b6-0789-4278-90db-52306604cc39}.png&quot; /&gt;&lt;left val=&quot;46&quot; /&gt;&lt;top val=&quot;192&quot; /&gt;&lt;width val=&quot;355&quot; /&gt;&lt;height val=&quot;29&quot; /&gt;&lt;hasText val=&quot;1&quot; /&gt;&lt;/Image&gt;&lt;/ThreeDShapeInfo&gt;"/>
  <p:tag name="PRESENTER_SHAPETEXTINFO" val="&lt;ShapeTextInfo&gt;&lt;TableIndex row=&quot;-1&quot; col=&quot;-1&quot;&gt;&lt;linesCount val=&quot;1&quot; /&gt;&lt;lineCharCount val=&quot;20&quot; /&gt;&lt;/TableIndex&gt;&lt;/ShapeTextInfo&gt;"/>
</p:tagLst>
</file>

<file path=ppt/tags/tag54.xml><?xml version="1.0" encoding="utf-8"?>
<p:tagLst xmlns:p="http://schemas.openxmlformats.org/presentationml/2006/main">
  <p:tag name="PRESENTER_SHAPEINFO" val="&lt;ThreeDShapeInfo&gt;&lt;uuid val=&quot;{caeaf823-075d-4bee-9191-a2c4d3545e0b}&quot; /&gt;&lt;isInvalidForFieldText val=&quot;0&quot; /&gt;&lt;Image&gt;&lt;filename val=&quot;E:\breeze\content\4956940273\5765716803-1\input\breezo\data\asimages\{caeaf823-075d-4bee-9191-a2c4d3545e0b}.png&quot; /&gt;&lt;left val=&quot;45&quot; /&gt;&lt;top val=&quot;292&quot; /&gt;&lt;width val=&quot;841&quot; /&gt;&lt;height val=&quot;363&quot; /&gt;&lt;hasText val=&quot;1&quot; /&gt;&lt;/Image&gt;&lt;/ThreeDShapeInfo&gt;"/>
  <p:tag name="PRESENTER_SHAPETEXTINFO" val="&lt;ShapeTextInfo&gt;&lt;TableIndex row=&quot;-1&quot; col=&quot;-1&quot;&gt;&lt;linesCount val=&quot;7&quot; /&gt;&lt;lineCharCount val=&quot;63&quot; /&gt;&lt;lineCharCount val=&quot;39&quot; /&gt;&lt;lineCharCount val=&quot;44&quot; /&gt;&lt;lineCharCount val=&quot;49&quot; /&gt;&lt;lineCharCount val=&quot;54&quot; /&gt;&lt;lineCharCount val=&quot;50&quot; /&gt;&lt;lineCharCount val=&quot;126&quot; /&gt;&lt;/TableIndex&gt;&lt;/ShapeTextInfo&gt;"/>
</p:tagLst>
</file>

<file path=ppt/tags/tag55.xml><?xml version="1.0" encoding="utf-8"?>
<p:tagLst xmlns:p="http://schemas.openxmlformats.org/presentationml/2006/main">
  <p:tag name="HTML_SHAPEINFO" val="&lt;SlideThumbPath val=&quot;SlideTemp.PNG&quot;/&gt;"/>
</p:tagLst>
</file>

<file path=ppt/tags/tag56.xml><?xml version="1.0" encoding="utf-8"?>
<p:tagLst xmlns:p="http://schemas.openxmlformats.org/presentationml/2006/main">
  <p:tag name="PRESENTER_SHAPEINFO" val="&lt;ThreeDShapeInfo&gt;&lt;uuid val=&quot;{d0c997a2-e360-4602-9a0a-7cf359d080bd}&quot; /&gt;&lt;isInvalidForFieldText val=&quot;0&quot; /&gt;&lt;Image&gt;&lt;filename val=&quot;E:\breeze\content\4956940273\5765716803-1\input\breezo\data\asimages\{d0c997a2-e360-4602-9a0a-7cf359d080bd}.png&quot; /&gt;&lt;left val=&quot;886&quot; /&gt;&lt;top val=&quot;689&quot; /&gt;&lt;width val=&quot;17&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57.xml><?xml version="1.0" encoding="utf-8"?>
<p:tagLst xmlns:p="http://schemas.openxmlformats.org/presentationml/2006/main">
  <p:tag name="PRESENTER_SHAPEINFO" val="&lt;ThreeDShapeInfo&gt;&lt;uuid val=&quot;{483cd918-c30c-40c1-af51-42caee714db5}&quot; /&gt;&lt;isInvalidForFieldText val=&quot;0&quot; /&gt;&lt;Image&gt;&lt;filename val=&quot;E:\breeze\content\4956940273\5765716803-1\input\breezo\data\asimages\{483cd918-c30c-40c1-af51-42caee714db5}.png&quot; /&gt;&lt;left val=&quot;46&quot; /&gt;&lt;top val=&quot;192&quot; /&gt;&lt;width val=&quot;355&quot; /&gt;&lt;height val=&quot;29&quot; /&gt;&lt;hasText val=&quot;1&quot; /&gt;&lt;/Image&gt;&lt;/ThreeDShapeInfo&gt;"/>
  <p:tag name="PRESENTER_SHAPETEXTINFO" val="&lt;ShapeTextInfo&gt;&lt;TableIndex row=&quot;-1&quot; col=&quot;-1&quot;&gt;&lt;linesCount val=&quot;1&quot; /&gt;&lt;lineCharCount val=&quot;20&quot; /&gt;&lt;/TableIndex&gt;&lt;/ShapeTextInfo&gt;"/>
</p:tagLst>
</file>

<file path=ppt/tags/tag58.xml><?xml version="1.0" encoding="utf-8"?>
<p:tagLst xmlns:p="http://schemas.openxmlformats.org/presentationml/2006/main">
  <p:tag name="PRESENTER_SHAPEINFO" val="&lt;ThreeDShapeInfo&gt;&lt;uuid val=&quot;{619649ff-e16c-41d6-b274-2f7456748279}&quot; /&gt;&lt;isInvalidForFieldText val=&quot;0&quot; /&gt;&lt;Image&gt;&lt;filename val=&quot;E:\breeze\content\4956940273\5765716803-1\input\breezo\data\asimages\{619649ff-e16c-41d6-b274-2f7456748279}.png&quot; /&gt;&lt;left val=&quot;216&quot; /&gt;&lt;top val=&quot;263&quot; /&gt;&lt;width val=&quot;528&quot; /&gt;&lt;height val=&quot;383&quot; /&gt;&lt;hasText val=&quot;1&quot; /&gt;&lt;/Image&gt;&lt;/ThreeDShapeInfo&gt;"/>
</p:tagLst>
</file>

<file path=ppt/tags/tag59.xml><?xml version="1.0" encoding="utf-8"?>
<p:tagLst xmlns:p="http://schemas.openxmlformats.org/presentationml/2006/main">
  <p:tag name="HTML_SHAPEINFO" val="&lt;SlideThumbPath val=&quot;SlideTemp.PNG&quot;/&gt;"/>
</p:tagLst>
</file>

<file path=ppt/tags/tag6.xml><?xml version="1.0" encoding="utf-8"?>
<p:tagLst xmlns:p="http://schemas.openxmlformats.org/presentationml/2006/main">
  <p:tag name="PRESENTER_SHAPETEXTINFO" val="&lt;ShapeTextInfo&gt;&lt;TableIndex row=&quot;-1&quot; col=&quot;-1&quot;&gt;&lt;linesCount val=&quot;1&quot; /&gt;&lt;lineCharCount val=&quot;10&quot; /&gt;&lt;/TableIndex&gt;&lt;/ShapeTextInfo&gt;"/>
</p:tagLst>
</file>

<file path=ppt/tags/tag60.xml><?xml version="1.0" encoding="utf-8"?>
<p:tagLst xmlns:p="http://schemas.openxmlformats.org/presentationml/2006/main">
  <p:tag name="PRESENTER_SHAPEINFO" val="&lt;ThreeDShapeInfo&gt;&lt;uuid val=&quot;{7b2a37a2-3e30-4d57-ab34-f690791776e6}&quot; /&gt;&lt;isInvalidForFieldText val=&quot;0&quot; /&gt;&lt;Image&gt;&lt;filename val=&quot;E:\breeze\content\4956940273\5765716803-1\input\breezo\data\asimages\{7b2a37a2-3e30-4d57-ab34-f690791776e6}.png&quot; /&gt;&lt;left val=&quot;887&quot; /&gt;&lt;top val=&quot;689&quot; /&gt;&lt;width val=&quot;13&quot; /&gt;&lt;height val=&quot;13&quot; /&gt;&lt;hasText val=&quot;1&quot; /&gt;&lt;/Image&gt;&lt;/ThreeDShapeInfo&gt;"/>
  <p:tag name="PRESENTER_SHAPETEXTINFO" val="&lt;ShapeTextInfo&gt;&lt;TableIndex row=&quot;-1&quot; col=&quot;-1&quot;&gt;&lt;linesCount val=&quot;1&quot; /&gt;&lt;lineCharCount val=&quot;2&quot; /&gt;&lt;/TableIndex&gt;&lt;/ShapeTextInfo&gt;"/>
</p:tagLst>
</file>

<file path=ppt/tags/tag61.xml><?xml version="1.0" encoding="utf-8"?>
<p:tagLst xmlns:p="http://schemas.openxmlformats.org/presentationml/2006/main">
  <p:tag name="PRESENTER_SHAPEINFO" val="&lt;ThreeDShapeInfo&gt;&lt;uuid val=&quot;{f1e4082f-525e-4ee8-99e6-c5e9a50c39bd}&quot; /&gt;&lt;isInvalidForFieldText val=&quot;0&quot; /&gt;&lt;Image&gt;&lt;filename val=&quot;E:\breeze\content\4956940273\5765716803-1\input\breezo\data\asimages\{f1e4082f-525e-4ee8-99e6-c5e9a50c39bd}.png&quot; /&gt;&lt;left val=&quot;46&quot; /&gt;&lt;top val=&quot;192&quot; /&gt;&lt;width val=&quot;355&quot; /&gt;&lt;height val=&quot;29&quot; /&gt;&lt;hasText val=&quot;1&quot; /&gt;&lt;/Image&gt;&lt;/ThreeDShapeInfo&gt;"/>
  <p:tag name="PRESENTER_SHAPETEXTINFO" val="&lt;ShapeTextInfo&gt;&lt;TableIndex row=&quot;-1&quot; col=&quot;-1&quot;&gt;&lt;linesCount val=&quot;1&quot; /&gt;&lt;lineCharCount val=&quot;20&quot; /&gt;&lt;/TableIndex&gt;&lt;/ShapeTextInfo&gt;"/>
</p:tagLst>
</file>

<file path=ppt/tags/tag62.xml><?xml version="1.0" encoding="utf-8"?>
<p:tagLst xmlns:p="http://schemas.openxmlformats.org/presentationml/2006/main">
  <p:tag name="PRESENTER_SHAPEINFO" val="&lt;ThreeDShapeInfo&gt;&lt;uuid val=&quot;{b754e58b-7d0b-4c77-8469-d22c1328902a}&quot; /&gt;&lt;isInvalidForFieldText val=&quot;0&quot; /&gt;&lt;Image&gt;&lt;filename val=&quot;E:\breeze\content\4956940273\5765716803-1\input\breezo\data\asimages\{b754e58b-7d0b-4c77-8469-d22c1328902a}.png&quot; /&gt;&lt;left val=&quot;38&quot; /&gt;&lt;top val=&quot;299&quot; /&gt;&lt;width val=&quot;884&quot; /&gt;&lt;height val=&quot;284&quot; /&gt;&lt;hasText val=&quot;1&quot; /&gt;&lt;/Image&gt;&lt;/ThreeDShapeInfo&gt;"/>
</p:tagLst>
</file>

<file path=ppt/tags/tag63.xml><?xml version="1.0" encoding="utf-8"?>
<p:tagLst xmlns:p="http://schemas.openxmlformats.org/presentationml/2006/main">
  <p:tag name="HTML_SHAPEINFO" val="&lt;SlideThumbPath val=&quot;SlideTemp.PNG&quot;/&gt;"/>
</p:tagLst>
</file>

<file path=ppt/tags/tag64.xml><?xml version="1.0" encoding="utf-8"?>
<p:tagLst xmlns:p="http://schemas.openxmlformats.org/presentationml/2006/main">
  <p:tag name="PRESENTER_SHAPEINFO" val="&lt;ThreeDShapeInfo&gt;&lt;uuid val=&quot;{4c59593f-f2a1-4a9c-a47c-0d9924455308}&quot; /&gt;&lt;isInvalidForFieldText val=&quot;0&quot; /&gt;&lt;Image&gt;&lt;filename val=&quot;E:\breeze\content\4956940273\5765716803-1\input\breezo\data\asimages\{4c59593f-f2a1-4a9c-a47c-0d9924455308}.png&quot; /&gt;&lt;left val=&quot;886&quot; /&gt;&lt;top val=&quot;689&quot; /&gt;&lt;width val=&quot;17&quot; /&gt;&lt;height val=&quot;13&quot; /&gt;&lt;hasText val=&quot;1&quot; /&gt;&lt;/Image&gt;&lt;/ThreeDShapeInfo&gt;"/>
  <p:tag name="PRESENTER_SHAPETEXTINFO" val="&lt;ShapeTextInfo&gt;&lt;TableIndex row=&quot;-1&quot; col=&quot;-1&quot;&gt;&lt;linesCount val=&quot;1&quot; /&gt;&lt;lineCharCount val=&quot;2&quot; /&gt;&lt;/TableIndex&gt;&lt;/ShapeTextInfo&gt;"/>
</p:tagLst>
</file>

<file path=ppt/tags/tag65.xml><?xml version="1.0" encoding="utf-8"?>
<p:tagLst xmlns:p="http://schemas.openxmlformats.org/presentationml/2006/main">
  <p:tag name="PRESENTER_SHAPEINFO" val="&lt;ThreeDShapeInfo&gt;&lt;uuid val=&quot;{2e481421-9e0a-444f-a36c-f5c1a4dcfe5d}&quot; /&gt;&lt;isInvalidForFieldText val=&quot;0&quot; /&gt;&lt;Image&gt;&lt;filename val=&quot;E:\breeze\content\4956940273\5765716803-1\input\breezo\data\asimages\{2e481421-9e0a-444f-a36c-f5c1a4dcfe5d}.png&quot; /&gt;&lt;left val=&quot;46&quot; /&gt;&lt;top val=&quot;192&quot; /&gt;&lt;width val=&quot;355&quot; /&gt;&lt;height val=&quot;29&quot; /&gt;&lt;hasText val=&quot;1&quot; /&gt;&lt;/Image&gt;&lt;/ThreeDShapeInfo&gt;"/>
  <p:tag name="PRESENTER_SHAPETEXTINFO" val="&lt;ShapeTextInfo&gt;&lt;TableIndex row=&quot;-1&quot; col=&quot;-1&quot;&gt;&lt;linesCount val=&quot;1&quot; /&gt;&lt;lineCharCount val=&quot;20&quot; /&gt;&lt;/TableIndex&gt;&lt;/ShapeTextInfo&gt;"/>
</p:tagLst>
</file>

<file path=ppt/tags/tag66.xml><?xml version="1.0" encoding="utf-8"?>
<p:tagLst xmlns:p="http://schemas.openxmlformats.org/presentationml/2006/main">
  <p:tag name="PRESENTER_SHAPEINFO" val="&lt;ThreeDShapeInfo&gt;&lt;uuid val=&quot;{d4118000-5ca6-4614-b731-41d7d93b14c9}&quot; /&gt;&lt;isInvalidForFieldText val=&quot;0&quot; /&gt;&lt;Image&gt;&lt;filename val=&quot;E:\breeze\content\4956940273\5765716803-1\input\breezo\data\asimages\{d4118000-5ca6-4614-b731-41d7d93b14c9}.png&quot; /&gt;&lt;left val=&quot;14&quot; /&gt;&lt;top val=&quot;296&quot; /&gt;&lt;width val=&quot;932&quot; /&gt;&lt;height val=&quot;241&quot; /&gt;&lt;hasText val=&quot;1&quot; /&gt;&lt;/Image&gt;&lt;/ThreeDShapeInfo&gt;"/>
</p:tagLst>
</file>

<file path=ppt/tags/tag67.xml><?xml version="1.0" encoding="utf-8"?>
<p:tagLst xmlns:p="http://schemas.openxmlformats.org/presentationml/2006/main">
  <p:tag name="HTML_SHAPEINFO" val="&lt;SlideThumbPath val=&quot;SlideTemp.PNG&quot;/&gt;"/>
</p:tagLst>
</file>

<file path=ppt/tags/tag68.xml><?xml version="1.0" encoding="utf-8"?>
<p:tagLst xmlns:p="http://schemas.openxmlformats.org/presentationml/2006/main">
  <p:tag name="PRESENTER_SHAPEINFO" val="&lt;ThreeDShapeInfo&gt;&lt;uuid val=&quot;{6ecca97c-e843-4f88-ae15-ac8338f75a45}&quot; /&gt;&lt;isInvalidForFieldText val=&quot;0&quot; /&gt;&lt;Image&gt;&lt;filename val=&quot;E:\breeze\content\4956940273\5765716803-1\input\breezo\data\asimages\{6ecca97c-e843-4f88-ae15-ac8338f75a45}.png&quot; /&gt;&lt;left val=&quot;886&quot; /&gt;&lt;top val=&quot;689&quot; /&gt;&lt;width val=&quot;17&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69.xml><?xml version="1.0" encoding="utf-8"?>
<p:tagLst xmlns:p="http://schemas.openxmlformats.org/presentationml/2006/main">
  <p:tag name="PRESENTER_SHAPEINFO" val="&lt;ThreeDShapeInfo&gt;&lt;uuid val=&quot;{c6cace56-9c07-4742-8326-0616f9a45988}&quot; /&gt;&lt;isInvalidForFieldText val=&quot;0&quot; /&gt;&lt;Image&gt;&lt;filename val=&quot;E:\breeze\content\4956940273\5765716803-1\input\breezo\data\asimages\{c6cace56-9c07-4742-8326-0616f9a45988}.png&quot; /&gt;&lt;left val=&quot;46&quot; /&gt;&lt;top val=&quot;192&quot; /&gt;&lt;width val=&quot;355&quot; /&gt;&lt;height val=&quot;29&quot; /&gt;&lt;hasText val=&quot;1&quot; /&gt;&lt;/Image&gt;&lt;/ThreeDShapeInfo&gt;"/>
  <p:tag name="PRESENTER_SHAPETEXTINFO" val="&lt;ShapeTextInfo&gt;&lt;TableIndex row=&quot;-1&quot; col=&quot;-1&quot;&gt;&lt;linesCount val=&quot;1&quot; /&gt;&lt;lineCharCount val=&quot;20&quot; /&gt;&lt;/TableIndex&gt;&lt;/ShapeTextInfo&gt;"/>
</p:tagLst>
</file>

<file path=ppt/tags/tag7.xml><?xml version="1.0" encoding="utf-8"?>
<p:tagLst xmlns:p="http://schemas.openxmlformats.org/presentationml/2006/main">
  <p:tag name="PRESENTER_SHAPETEXTINFO" val="&lt;ShapeTextInfo&gt;&lt;TableIndex row=&quot;-1&quot; col=&quot;-1&quot;&gt;&lt;linesCount val=&quot;1&quot; /&gt;&lt;lineCharCount val=&quot;42&quot; /&gt;&lt;/TableIndex&gt;&lt;/ShapeTextInfo&gt;"/>
</p:tagLst>
</file>

<file path=ppt/tags/tag70.xml><?xml version="1.0" encoding="utf-8"?>
<p:tagLst xmlns:p="http://schemas.openxmlformats.org/presentationml/2006/main">
  <p:tag name="PRESENTER_SHAPEINFO" val="&lt;ThreeDShapeInfo&gt;&lt;uuid val=&quot;{2d673524-33c4-419a-8a43-b9fa061e7354}&quot; /&gt;&lt;isInvalidForFieldText val=&quot;0&quot; /&gt;&lt;Image&gt;&lt;filename val=&quot;E:\breeze\content\4956940273\5765716803-1\input\breezo\data\asimages\{2d673524-33c4-419a-8a43-b9fa061e7354}.png&quot; /&gt;&lt;left val=&quot;45&quot; /&gt;&lt;top val=&quot;292&quot; /&gt;&lt;width val=&quot;764&quot; /&gt;&lt;height val=&quot;261&quot; /&gt;&lt;hasText val=&quot;1&quot; /&gt;&lt;/Image&gt;&lt;/ThreeDShapeInfo&gt;"/>
  <p:tag name="PRESENTER_SHAPETEXTINFO" val="&lt;ShapeTextInfo&gt;&lt;TableIndex row=&quot;-1&quot; col=&quot;-1&quot;&gt;&lt;linesCount val=&quot;4&quot; /&gt;&lt;lineCharCount val=&quot;107&quot; /&gt;&lt;lineCharCount val=&quot;62&quot; /&gt;&lt;lineCharCount val=&quot;48&quot; /&gt;&lt;lineCharCount val=&quot;71&quot; /&gt;&lt;/TableIndex&gt;&lt;/ShapeTextInfo&gt;"/>
</p:tagLst>
</file>

<file path=ppt/tags/tag71.xml><?xml version="1.0" encoding="utf-8"?>
<p:tagLst xmlns:p="http://schemas.openxmlformats.org/presentationml/2006/main">
  <p:tag name="PRESENTER_SHAPEINFO" val="&lt;ThreeDShapeInfo&gt;&lt;uuid val=&quot;{cef6f025-99eb-49b3-b1f2-4fed20cb882d}&quot; /&gt;&lt;isInvalidForFieldText val=&quot;0&quot; /&gt;&lt;Image&gt;&lt;filename val=&quot;E:\breeze\content\4956940273\5765716803-1\input\breezo\data\asimages\{cef6f025-99eb-49b3-b1f2-4fed20cb882d}.png&quot; /&gt;&lt;left val=&quot;143&quot; /&gt;&lt;top val=&quot;515&quot; /&gt;&lt;width val=&quot;673&quot; /&gt;&lt;height val=&quot;158&quot; /&gt;&lt;hasText val=&quot;1&quot; /&gt;&lt;/Image&gt;&lt;/ThreeDShapeInfo&gt;"/>
</p:tagLst>
</file>

<file path=ppt/tags/tag72.xml><?xml version="1.0" encoding="utf-8"?>
<p:tagLst xmlns:p="http://schemas.openxmlformats.org/presentationml/2006/main">
  <p:tag name="HTML_SHAPEINFO" val="&lt;SlideThumbPath val=&quot;SlideTemp.PNG&quot;/&gt;"/>
</p:tagLst>
</file>

<file path=ppt/tags/tag73.xml><?xml version="1.0" encoding="utf-8"?>
<p:tagLst xmlns:p="http://schemas.openxmlformats.org/presentationml/2006/main">
  <p:tag name="PRESENTER_SHAPEINFO" val="&lt;ThreeDShapeInfo&gt;&lt;uuid val=&quot;{3ed87b44-c280-4b21-9576-6aa9fb73f816}&quot; /&gt;&lt;isInvalidForFieldText val=&quot;0&quot; /&gt;&lt;Image&gt;&lt;filename val=&quot;E:\breeze\content\4956940273\5765716803-1\input\breezo\data\asimages\{3ed87b44-c280-4b21-9576-6aa9fb73f816}.png&quot; /&gt;&lt;left val=&quot;886&quot; /&gt;&lt;top val=&quot;689&quot; /&gt;&lt;width val=&quot;17&quot; /&gt;&lt;height val=&quot;13&quot; /&gt;&lt;hasText val=&quot;1&quot; /&gt;&lt;/Image&gt;&lt;/ThreeDShapeInfo&gt;"/>
  <p:tag name="PRESENTER_SHAPETEXTINFO" val="&lt;ShapeTextInfo&gt;&lt;TableIndex row=&quot;-1&quot; col=&quot;-1&quot;&gt;&lt;linesCount val=&quot;1&quot; /&gt;&lt;lineCharCount val=&quot;2&quot; /&gt;&lt;/TableIndex&gt;&lt;/ShapeTextInfo&gt;"/>
</p:tagLst>
</file>

<file path=ppt/tags/tag74.xml><?xml version="1.0" encoding="utf-8"?>
<p:tagLst xmlns:p="http://schemas.openxmlformats.org/presentationml/2006/main">
  <p:tag name="PRESENTER_SHAPEINFO" val="&lt;ThreeDShapeInfo&gt;&lt;uuid val=&quot;{55fe6866-f432-429c-9675-f7366139c57b}&quot; /&gt;&lt;isInvalidForFieldText val=&quot;0&quot; /&gt;&lt;Image&gt;&lt;filename val=&quot;E:\breeze\content\4956940273\5765716803-1\input\breezo\data\asimages\{55fe6866-f432-429c-9675-f7366139c57b}.png&quot; /&gt;&lt;left val=&quot;46&quot; /&gt;&lt;top val=&quot;192&quot; /&gt;&lt;width val=&quot;355&quot; /&gt;&lt;height val=&quot;29&quot; /&gt;&lt;hasText val=&quot;1&quot; /&gt;&lt;/Image&gt;&lt;/ThreeDShapeInfo&gt;"/>
  <p:tag name="PRESENTER_SHAPETEXTINFO" val="&lt;ShapeTextInfo&gt;&lt;TableIndex row=&quot;-1&quot; col=&quot;-1&quot;&gt;&lt;linesCount val=&quot;1&quot; /&gt;&lt;lineCharCount val=&quot;20&quot; /&gt;&lt;/TableIndex&gt;&lt;/ShapeTextInfo&gt;"/>
</p:tagLst>
</file>

<file path=ppt/tags/tag75.xml><?xml version="1.0" encoding="utf-8"?>
<p:tagLst xmlns:p="http://schemas.openxmlformats.org/presentationml/2006/main">
  <p:tag name="PRESENTER_SHAPEINFO" val="&lt;ThreeDShapeInfo&gt;&lt;uuid val=&quot;{8deb81d7-4c8a-4bc8-85dc-8b5e9ec068a8}&quot; /&gt;&lt;isInvalidForFieldText val=&quot;0&quot; /&gt;&lt;Image&gt;&lt;filename val=&quot;E:\breeze\content\4956940273\5765716803-1\input\breezo\data\asimages\{8deb81d7-4c8a-4bc8-85dc-8b5e9ec068a8}.png&quot; /&gt;&lt;left val=&quot;45&quot; /&gt;&lt;top val=&quot;292&quot; /&gt;&lt;width val=&quot;839&quot; /&gt;&lt;height val=&quot;219&quot; /&gt;&lt;hasText val=&quot;1&quot; /&gt;&lt;/Image&gt;&lt;/ThreeDShapeInfo&gt;"/>
  <p:tag name="PRESENTER_SHAPETEXTINFO" val="&lt;ShapeTextInfo&gt;&lt;TableIndex row=&quot;-1&quot; col=&quot;-1&quot;&gt;&lt;linesCount val=&quot;2&quot; /&gt;&lt;lineCharCount val=&quot;119&quot; /&gt;&lt;lineCharCount val=&quot;187&quot; /&gt;&lt;/TableIndex&gt;&lt;/ShapeTextInfo&gt;"/>
</p:tagLst>
</file>

<file path=ppt/tags/tag76.xml><?xml version="1.0" encoding="utf-8"?>
<p:tagLst xmlns:p="http://schemas.openxmlformats.org/presentationml/2006/main">
  <p:tag name="HTML_SHAPEINFO" val="&lt;SlideThumbPath val=&quot;SlideTemp.PNG&quot;/&gt;"/>
</p:tagLst>
</file>

<file path=ppt/tags/tag77.xml><?xml version="1.0" encoding="utf-8"?>
<p:tagLst xmlns:p="http://schemas.openxmlformats.org/presentationml/2006/main">
  <p:tag name="PRESENTER_SHAPEINFO" val="&lt;ThreeDShapeInfo&gt;&lt;uuid val=&quot;{02f99e4c-090a-445a-b392-5156901f5288}&quot; /&gt;&lt;isInvalidForFieldText val=&quot;0&quot; /&gt;&lt;Image&gt;&lt;filename val=&quot;E:\breeze\content\4956940273\5765716803-1\input\breezo\data\asimages\{02f99e4c-090a-445a-b392-5156901f5288}.png&quot; /&gt;&lt;left val=&quot;886&quot; /&gt;&lt;top val=&quot;689&quot; /&gt;&lt;width val=&quot;17&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78.xml><?xml version="1.0" encoding="utf-8"?>
<p:tagLst xmlns:p="http://schemas.openxmlformats.org/presentationml/2006/main">
  <p:tag name="PRESENTER_SHAPEINFO" val="&lt;ThreeDShapeInfo&gt;&lt;uuid val=&quot;{96930e3e-a3d2-4267-bdba-3b6c7ade1315}&quot; /&gt;&lt;isInvalidForFieldText val=&quot;0&quot; /&gt;&lt;Image&gt;&lt;filename val=&quot;E:\breeze\content\4956940273\5765716803-1\input\breezo\data\asimages\{96930e3e-a3d2-4267-bdba-3b6c7ade1315}.png&quot; /&gt;&lt;left val=&quot;46&quot; /&gt;&lt;top val=&quot;192&quot; /&gt;&lt;width val=&quot;355&quot; /&gt;&lt;height val=&quot;29&quot; /&gt;&lt;hasText val=&quot;1&quot; /&gt;&lt;/Image&gt;&lt;/ThreeDShapeInfo&gt;"/>
  <p:tag name="PRESENTER_SHAPETEXTINFO" val="&lt;ShapeTextInfo&gt;&lt;TableIndex row=&quot;-1&quot; col=&quot;-1&quot;&gt;&lt;linesCount val=&quot;1&quot; /&gt;&lt;lineCharCount val=&quot;20&quot; /&gt;&lt;/TableIndex&gt;&lt;/ShapeTextInfo&gt;"/>
</p:tagLst>
</file>

<file path=ppt/tags/tag79.xml><?xml version="1.0" encoding="utf-8"?>
<p:tagLst xmlns:p="http://schemas.openxmlformats.org/presentationml/2006/main">
  <p:tag name="PRESENTER_SHAPEINFO" val="&lt;ThreeDShapeInfo&gt;&lt;uuid val=&quot;{ac00decc-d0a5-4e58-ba6d-b3b6cc58ea62}&quot; /&gt;&lt;isInvalidForFieldText val=&quot;0&quot; /&gt;&lt;Image&gt;&lt;filename val=&quot;E:\breeze\content\4956940273\5765716803-1\input\breezo\data\asimages\{ac00decc-d0a5-4e58-ba6d-b3b6cc58ea62}.png&quot; /&gt;&lt;left val=&quot;45&quot; /&gt;&lt;top val=&quot;292&quot; /&gt;&lt;width val=&quot;827&quot; /&gt;&lt;height val=&quot;363&quot; /&gt;&lt;hasText val=&quot;1&quot; /&gt;&lt;/Image&gt;&lt;/ThreeDShapeInfo&gt;"/>
  <p:tag name="PRESENTER_SHAPETEXTINFO" val="&lt;ShapeTextInfo&gt;&lt;TableIndex row=&quot;-1&quot; col=&quot;-1&quot;&gt;&lt;linesCount val=&quot;3&quot; /&gt;&lt;lineCharCount val=&quot;112&quot; /&gt;&lt;lineCharCount val=&quot;225&quot; /&gt;&lt;lineCharCount val=&quot;100&quot; /&gt;&lt;/TableIndex&gt;&lt;/ShapeTextInfo&gt;"/>
</p:tagLst>
</file>

<file path=ppt/tags/tag8.xml><?xml version="1.0" encoding="utf-8"?>
<p:tagLst xmlns:p="http://schemas.openxmlformats.org/presentationml/2006/main">
  <p:tag name="PRESENTER_SHAPETEXTINFO" val="&lt;ShapeTextInfo&gt;&lt;TableIndex row=&quot;-1&quot; col=&quot;-1&quot;&gt;&lt;linesCount val=&quot;1&quot; /&gt;&lt;lineCharCount val=&quot;5&quot; /&gt;&lt;/TableIndex&gt;&lt;/ShapeTextInfo&gt;"/>
</p:tagLst>
</file>

<file path=ppt/tags/tag80.xml><?xml version="1.0" encoding="utf-8"?>
<p:tagLst xmlns:p="http://schemas.openxmlformats.org/presentationml/2006/main">
  <p:tag name="HTML_SHAPEINFO" val="&lt;SlideThumbPath val=&quot;SlideTemp.PNG&quot;/&gt;"/>
</p:tagLst>
</file>

<file path=ppt/tags/tag81.xml><?xml version="1.0" encoding="utf-8"?>
<p:tagLst xmlns:p="http://schemas.openxmlformats.org/presentationml/2006/main">
  <p:tag name="PRESENTER_SHAPEINFO" val="&lt;ThreeDShapeInfo&gt;&lt;uuid val=&quot;{9b84af73-64cf-4d4b-958a-99aed7d3f820}&quot; /&gt;&lt;isInvalidForFieldText val=&quot;0&quot; /&gt;&lt;Image&gt;&lt;filename val=&quot;E:\breeze\content\4956940273\5765716803-1\input\breezo\data\asimages\{9b84af73-64cf-4d4b-958a-99aed7d3f820}.png&quot; /&gt;&lt;left val=&quot;886&quot; /&gt;&lt;top val=&quot;689&quot; /&gt;&lt;width val=&quot;17&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82.xml><?xml version="1.0" encoding="utf-8"?>
<p:tagLst xmlns:p="http://schemas.openxmlformats.org/presentationml/2006/main">
  <p:tag name="PRESENTER_SHAPEINFO" val="&lt;ThreeDShapeInfo&gt;&lt;uuid val=&quot;{2ae9a526-4543-4413-b5e8-42ae28f52e83}&quot; /&gt;&lt;isInvalidForFieldText val=&quot;0&quot; /&gt;&lt;Image&gt;&lt;filename val=&quot;E:\breeze\content\4956940273\5765716803-1\input\breezo\data\asimages\{2ae9a526-4543-4413-b5e8-42ae28f52e83}.png&quot; /&gt;&lt;left val=&quot;46&quot; /&gt;&lt;top val=&quot;192&quot; /&gt;&lt;width val=&quot;355&quot; /&gt;&lt;height val=&quot;29&quot; /&gt;&lt;hasText val=&quot;1&quot; /&gt;&lt;/Image&gt;&lt;/ThreeDShapeInfo&gt;"/>
  <p:tag name="PRESENTER_SHAPETEXTINFO" val="&lt;ShapeTextInfo&gt;&lt;TableIndex row=&quot;-1&quot; col=&quot;-1&quot;&gt;&lt;linesCount val=&quot;1&quot; /&gt;&lt;lineCharCount val=&quot;20&quot; /&gt;&lt;/TableIndex&gt;&lt;/ShapeTextInfo&gt;"/>
</p:tagLst>
</file>

<file path=ppt/tags/tag83.xml><?xml version="1.0" encoding="utf-8"?>
<p:tagLst xmlns:p="http://schemas.openxmlformats.org/presentationml/2006/main">
  <p:tag name="PRESENTER_SHAPEINFO" val="&lt;ThreeDShapeInfo&gt;&lt;uuid val=&quot;{a0c11be4-5e8a-4147-b86a-f271cba20512}&quot; /&gt;&lt;isInvalidForFieldText val=&quot;0&quot; /&gt;&lt;Image&gt;&lt;filename val=&quot;E:\breeze\content\4956940273\5765716803-1\input\breezo\data\asimages\{a0c11be4-5e8a-4147-b86a-f271cba20512}.png&quot; /&gt;&lt;left val=&quot;45&quot; /&gt;&lt;top val=&quot;292&quot; /&gt;&lt;width val=&quot;833&quot; /&gt;&lt;height val=&quot;363&quot; /&gt;&lt;hasText val=&quot;1&quot; /&gt;&lt;/Image&gt;&lt;/ThreeDShapeInfo&gt;"/>
  <p:tag name="PRESENTER_SHAPETEXTINFO" val="&lt;ShapeTextInfo&gt;&lt;TableIndex row=&quot;-1&quot; col=&quot;-1&quot;&gt;&lt;linesCount val=&quot;4&quot; /&gt;&lt;lineCharCount val=&quot;105&quot; /&gt;&lt;lineCharCount val=&quot;177&quot; /&gt;&lt;lineCharCount val=&quot;48&quot; /&gt;&lt;lineCharCount val=&quot;127&quot; /&gt;&lt;/TableIndex&gt;&lt;/ShapeTextInfo&gt;"/>
</p:tagLst>
</file>

<file path=ppt/tags/tag84.xml><?xml version="1.0" encoding="utf-8"?>
<p:tagLst xmlns:p="http://schemas.openxmlformats.org/presentationml/2006/main">
  <p:tag name="HTML_SHAPEINFO" val="&lt;SlideThumbPath val=&quot;SlideTemp.PNG&quot;/&gt;"/>
</p:tagLst>
</file>

<file path=ppt/tags/tag85.xml><?xml version="1.0" encoding="utf-8"?>
<p:tagLst xmlns:p="http://schemas.openxmlformats.org/presentationml/2006/main">
  <p:tag name="AS_NET" val="4.0.30319.42000"/>
  <p:tag name="AS_OS" val="Microsoft Windows NT 6.2.9200.0"/>
  <p:tag name="AS_RELEASE_DATE" val="2020.01.14"/>
  <p:tag name="AS_TITLE" val="Aspose.Slides for .NET 4.0"/>
  <p:tag name="AS_VERSION" val="20.1"/>
</p:tagLst>
</file>

<file path=ppt/tags/tag9.xml><?xml version="1.0" encoding="utf-8"?>
<p:tagLst xmlns:p="http://schemas.openxmlformats.org/presentationml/2006/main">
  <p:tag name="PRESENTER_SHAPETEXTINFO" val="&lt;ShapeTextInfo&gt;&lt;TableIndex row=&quot;-1&quot; col=&quot;-1&quot;&gt;&lt;linesCount val=&quot;1&quot; /&gt;&lt;lineCharCount val=&quot;48&quot; /&gt;&lt;/TableIndex&gt;&lt;/ShapeTextInfo&gt;"/>
</p:tagLst>
</file>

<file path=ppt/theme/theme1.xml><?xml version="1.0" encoding="utf-8"?>
<a:theme xmlns:r="http://schemas.openxmlformats.org/officeDocument/2006/relationships" xmlns:a="http://schemas.openxmlformats.org/drawingml/2006/main" name="UHH_Vorlage_Praesentation_R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r="http://schemas.openxmlformats.org/officeDocument/2006/relationships"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r="http://schemas.openxmlformats.org/officeDocument/2006/relationships"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vt="http://schemas.openxmlformats.org/officeDocument/2006/docPropsVTypes" xmlns="http://schemas.openxmlformats.org/officeDocument/2006/extended-properties">
  <Template>UHH_Vorlage_Praesentation_RW</Template>
  <Company/>
  <PresentationFormat>On-screen Show (4:3)</PresentationFormat>
  <Paragraphs>67</Paragraphs>
  <Slides>16</Slides>
  <Notes>0</Notes>
  <TotalTime>648</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16</vt:i4>
      </vt:variant>
    </vt:vector>
  </HeadingPairs>
  <TitlesOfParts>
    <vt:vector baseType="lpstr" size="25">
      <vt:lpstr>Arial</vt:lpstr>
      <vt:lpstr>Calibri</vt:lpstr>
      <vt:lpstr>TheSans UHH Bold Caps</vt:lpstr>
      <vt:lpstr>TheSans UHH Regular</vt:lpstr>
      <vt:lpstr>TheSans UHH</vt:lpstr>
      <vt:lpstr>Wingdings</vt:lpstr>
      <vt:lpstr>Lucida Grande</vt:lpstr>
      <vt:lpstr>TheSans UHH Bold</vt:lpstr>
      <vt:lpstr>UHH_Vorlage_Praesentation_RW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PowerPoint-Präsentation</dc:title>
  <dc:creator>Anastasia Pohler</dc:creator>
  <cp:lastModifiedBy>Jerg Gutmann</cp:lastModifiedBy>
  <cp:revision>47</cp:revision>
  <dcterms:created xsi:type="dcterms:W3CDTF">2018-08-16T09:28:30Z</dcterms:created>
  <dcterms:modified xsi:type="dcterms:W3CDTF">2021-05-26T06:58:49Z</dcterms:modified>
</cp:coreProperties>
</file>