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emf" ContentType="image/x-emf"/>
  <Override PartName="/docProps/app.xml" ContentType="application/vnd.openxmlformats-officedocument.extended-properties+xml"/>
  <Override PartName="/docProps/core.xml" ContentType="application/vnd.openxmlformats-package.core-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20.1-->
<p:presentation xmlns:r="http://schemas.openxmlformats.org/officeDocument/2006/relationships" xmlns:a="http://schemas.openxmlformats.org/drawingml/2006/main" xmlns:p="http://schemas.openxmlformats.org/presentationml/2006/main" saveSubsetFonts="1" autoCompressPictures="0">
  <p:sldMasterIdLst>
    <p:sldMasterId id="2147483648" r:id="rId1"/>
  </p:sldMasterIdLst>
  <p:notesMasterIdLst>
    <p:notesMasterId r:id="rId2"/>
  </p:notesMasterIdLst>
  <p:handoutMasterIdLst>
    <p:handoutMasterId r:id="rId3"/>
  </p:handoutMasterIdLst>
  <p:sldIdLst>
    <p:sldId id="267" r:id="rId4"/>
    <p:sldId id="270" r:id="rId5"/>
    <p:sldId id="271" r:id="rId6"/>
    <p:sldId id="272" r:id="rId7"/>
    <p:sldId id="273" r:id="rId8"/>
    <p:sldId id="274" r:id="rId9"/>
    <p:sldId id="276" r:id="rId10"/>
    <p:sldId id="275" r:id="rId11"/>
    <p:sldId id="277" r:id="rId12"/>
  </p:sldIdLst>
  <p:sldSz cx="9144000" cy="6858000" type="screen4x3"/>
  <p:notesSz cx="6858000" cy="9144000"/>
  <p:custDataLst>
    <p:tags r:id="rId13"/>
  </p:custDataLst>
  <p:defaultText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717">
          <p15:clr>
            <a:srgbClr val="A4A3A4"/>
          </p15:clr>
        </p15:guide>
        <p15:guide id="2" orient="horz" pos="1847">
          <p15:clr>
            <a:srgbClr val="A4A3A4"/>
          </p15:clr>
        </p15:guide>
        <p15:guide id="3" orient="horz" pos="657">
          <p15:clr>
            <a:srgbClr val="A4A3A4"/>
          </p15:clr>
        </p15:guide>
        <p15:guide id="4" orient="horz" pos="4032">
          <p15:clr>
            <a:srgbClr val="A4A3A4"/>
          </p15:clr>
        </p15:guide>
        <p15:guide id="5" orient="horz" pos="934">
          <p15:clr>
            <a:srgbClr val="A4A3A4"/>
          </p15:clr>
        </p15:guide>
        <p15:guide id="6" orient="horz" pos="3749">
          <p15:clr>
            <a:srgbClr val="A4A3A4"/>
          </p15:clr>
        </p15:guide>
        <p15:guide id="7" orient="horz" pos="1075">
          <p15:clr>
            <a:srgbClr val="A4A3A4"/>
          </p15:clr>
        </p15:guide>
        <p15:guide id="8" orient="horz" pos="1203">
          <p15:clr>
            <a:srgbClr val="A4A3A4"/>
          </p15:clr>
        </p15:guide>
        <p15:guide id="9" orient="horz" pos="4199">
          <p15:clr>
            <a:srgbClr val="A4A3A4"/>
          </p15:clr>
        </p15:guide>
        <p15:guide id="10" orient="horz" pos="1728">
          <p15:clr>
            <a:srgbClr val="A4A3A4"/>
          </p15:clr>
        </p15:guide>
        <p15:guide id="11" orient="horz" pos="1729">
          <p15:clr>
            <a:srgbClr val="A4A3A4"/>
          </p15:clr>
        </p15:guide>
        <p15:guide id="12" orient="horz" pos="4140">
          <p15:clr>
            <a:srgbClr val="A4A3A4"/>
          </p15:clr>
        </p15:guide>
        <p15:guide id="13" pos="3022">
          <p15:clr>
            <a:srgbClr val="A4A3A4"/>
          </p15:clr>
        </p15:guide>
        <p15:guide id="14" pos="5477">
          <p15:clr>
            <a:srgbClr val="A4A3A4"/>
          </p15:clr>
        </p15:guide>
        <p15:guide id="15" pos="4319">
          <p15:clr>
            <a:srgbClr val="A4A3A4"/>
          </p15:clr>
        </p15:guide>
        <p15:guide id="16" pos="1470">
          <p15:clr>
            <a:srgbClr val="A4A3A4"/>
          </p15:clr>
        </p15:guide>
        <p15:guide id="17" pos="275">
          <p15:clr>
            <a:srgbClr val="A4A3A4"/>
          </p15:clr>
        </p15:guide>
        <p15:guide id="18" pos="2741">
          <p15:clr>
            <a:srgbClr val="A4A3A4"/>
          </p15:clr>
        </p15:guide>
        <p15:guide id="19" pos="286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B515B"/>
    <a:srgbClr val="009CD1"/>
    <a:srgbClr val="D80015"/>
    <a:srgbClr val="0092D2"/>
    <a:srgbClr val="B1B9BD"/>
    <a:srgbClr val="89979D"/>
    <a:srgbClr val="62747C"/>
    <a:srgbClr val="DCDCDC"/>
    <a:srgbClr val="B4B4B4"/>
    <a:srgbClr val="88888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7474" autoAdjust="0"/>
  </p:normalViewPr>
  <p:slideViewPr>
    <p:cSldViewPr snapToGrid="0" snapToObjects="1">
      <p:cViewPr varScale="1">
        <p:scale>
          <a:sx n="164" d="100"/>
          <a:sy n="164" d="100"/>
        </p:scale>
        <p:origin x="976" y="104"/>
      </p:cViewPr>
      <p:guideLst>
        <p:guide orient="horz" pos="3717"/>
        <p:guide orient="horz" pos="1847"/>
        <p:guide orient="horz" pos="657"/>
        <p:guide orient="horz" pos="4032"/>
        <p:guide orient="horz" pos="934"/>
        <p:guide orient="horz" pos="3749"/>
        <p:guide orient="horz" pos="1075"/>
        <p:guide orient="horz" pos="1203"/>
        <p:guide orient="horz" pos="4199"/>
        <p:guide orient="horz" pos="1728"/>
        <p:guide orient="horz" pos="1729"/>
        <p:guide orient="horz" pos="4140"/>
        <p:guide pos="3022"/>
        <p:guide pos="5477"/>
        <p:guide pos="4319"/>
        <p:guide pos="1470"/>
        <p:guide pos="275"/>
        <p:guide pos="2741"/>
        <p:guide pos="2867"/>
      </p:guideLst>
    </p:cSldViewPr>
  </p:slideViewPr>
  <p:notesTextViewPr>
    <p:cViewPr>
      <p:scale>
        <a:sx n="100" d="100"/>
        <a:sy n="100" d="100"/>
      </p:scale>
      <p:origin x="0" y="0"/>
    </p:cViewPr>
  </p:notesTextViewPr>
  <p:notesViewPr>
    <p:cSldViewPr>
      <p:cViewPr>
        <p:scale>
          <a:sx n="1" d="100"/>
          <a:sy n="1" d="100"/>
        </p:scale>
        <p:origin x="0" y="0"/>
      </p:cViewPr>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tags" Target="tags/tag50.xml" /><Relationship Id="rId14" Type="http://schemas.openxmlformats.org/officeDocument/2006/relationships/presProps" Target="presProps.xml" /><Relationship Id="rId15" Type="http://schemas.openxmlformats.org/officeDocument/2006/relationships/viewProps" Target="viewProps.xml" /><Relationship Id="rId16" Type="http://schemas.openxmlformats.org/officeDocument/2006/relationships/theme" Target="theme/theme1.xml" /><Relationship Id="rId17" Type="http://schemas.openxmlformats.org/officeDocument/2006/relationships/tableStyles" Target="tableStyles.xml" /><Relationship Id="rId2" Type="http://schemas.openxmlformats.org/officeDocument/2006/relationships/notesMaster" Target="notesMasters/notesMaster1.xml" /><Relationship Id="rId3" Type="http://schemas.openxmlformats.org/officeDocument/2006/relationships/handoutMaster" Target="handoutMasters/handoutMaster1.xml" /><Relationship Id="rId4" Type="http://schemas.openxmlformats.org/officeDocument/2006/relationships/slide" Target="slides/slide1.xml" /><Relationship Id="rId5" Type="http://schemas.openxmlformats.org/officeDocument/2006/relationships/slide" Target="slides/slide2.xml" /><Relationship Id="rId6" Type="http://schemas.openxmlformats.org/officeDocument/2006/relationships/slide" Target="slides/slide3.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handoutMasters/_rels/handoutMaster1.xml.rels>&#65279;<?xml version="1.0" encoding="utf-8" standalone="yes"?><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bg>
      <p:bgRef idx="1001">
        <a:schemeClr val="bg1"/>
      </p:bgRef>
    </p:bg>
    <p:spTree>
      <p:nvGrpSpPr>
        <p:cNvPr id="1" name=""/>
        <p:cNvGrpSpPr/>
        <p:nvPr/>
      </p:nvGrpSpPr>
      <p:grpSpPr>
        <a:xfrm>
          <a:off x="0" y="0"/>
          <a:ext cx="0" cy="0"/>
        </a:xfrm>
      </p:grpSpPr>
      <p:sp>
        <p:nvSpPr>
          <p:cNvPr id="2" name="Überschrift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latin typeface="TheSans UHH Bold Caps"/>
            </a:endParaRPr>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90B03B8-5142-5243-8747-1F305A937668}" type="datetimeFigureOut">
              <a:rPr lang="de-DE" smtClean="0">
                <a:latin typeface="TheSans UHH Bold Caps"/>
              </a:rPr>
              <a:t>23.05.2021</a:t>
            </a:fld>
            <a:endParaRPr lang="de-DE">
              <a:latin typeface="TheSans UHH Bold Caps"/>
            </a:endParaRPr>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latin typeface="TheSans UHH Bold Caps"/>
            </a:endParaRPr>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1FC051A-4269-3349-B3CC-0AFD8485E50A}" type="slidenum">
              <a:rPr lang="de-DE" smtClean="0">
                <a:latin typeface="TheSans UHH Bold Caps"/>
              </a:rPr>
              <a:t>‹Nr.›</a:t>
            </a:fld>
            <a:endParaRPr lang="de-DE">
              <a:latin typeface="TheSans UHH Bold Caps"/>
            </a:endParaRPr>
          </a:p>
        </p:txBody>
      </p:sp>
    </p:spTree>
    <p:extLst>
      <p:ext uri="{BB962C8B-B14F-4D97-AF65-F5344CB8AC3E}">
        <p14:creationId xmlns:p14="http://schemas.microsoft.com/office/powerpoint/2010/main" val="1461388630"/>
      </p:ext>
    </p:extLst>
  </p:cSld>
  <p:clrMap bg1="lt1" tx1="dk1" bg2="lt2" tx2="dk2" accent1="accent1" accent2="accent2" accent3="accent3" accent4="accent4" accent5="accent5" accent6="accent6" hlink="hlink" folHlink="folHlink"/>
  <p:hf hdr="0" ftr="0" dt="0"/>
</p:handoutMaster>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bg>
      <p:bgRef idx="1001">
        <a:schemeClr val="bg1"/>
      </p:bgRef>
    </p:bg>
    <p:spTree>
      <p:nvGrpSpPr>
        <p:cNvPr id="1" name=""/>
        <p:cNvGrpSpPr/>
        <p:nvPr/>
      </p:nvGrpSpPr>
      <p:grpSpPr>
        <a:xfrm>
          <a:off x="0" y="0"/>
          <a:ext cx="0" cy="0"/>
        </a:xfrm>
      </p:grpSpPr>
      <p:sp>
        <p:nvSpPr>
          <p:cNvPr id="2" name="Überschrift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TheSans UHH Bold Caps"/>
              </a:defRPr>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TheSans UHH Bold Caps"/>
              </a:defRPr>
            </a:lvl1pPr>
          </a:lstStyle>
          <a:p>
            <a:fld id="{FC7BB34A-E9E0-164A-AE59-348CE25F601F}" type="datetimeFigureOut">
              <a:rPr lang="de-DE" smtClean="0"/>
              <a:t>23.05.2021</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TheSans UHH Bold Caps"/>
              </a:defRPr>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TheSans UHH Bold Caps"/>
              </a:defRPr>
            </a:lvl1pPr>
          </a:lstStyle>
          <a:p>
            <a:fld id="{0053D800-90B3-984F-9A52-23098A3E9535}" type="slidenum">
              <a:rPr lang="de-DE" smtClean="0"/>
              <a:t>‹Nr.›</a:t>
            </a:fld>
            <a:endParaRPr lang="de-DE"/>
          </a:p>
        </p:txBody>
      </p:sp>
    </p:spTree>
    <p:extLst>
      <p:ext uri="{BB962C8B-B14F-4D97-AF65-F5344CB8AC3E}">
        <p14:creationId xmlns:p14="http://schemas.microsoft.com/office/powerpoint/2010/main" val="1070029038"/>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TheSans UHH Bold Caps"/>
        <a:ea typeface="+mn-ea"/>
        <a:cs typeface="+mn-cs"/>
      </a:defRPr>
    </a:lvl1pPr>
    <a:lvl2pPr marL="457200" algn="l" defTabSz="457200" rtl="0" eaLnBrk="1" latinLnBrk="0" hangingPunct="1">
      <a:defRPr sz="1200" kern="1200">
        <a:solidFill>
          <a:schemeClr val="tx1"/>
        </a:solidFill>
        <a:latin typeface="TheSans UHH Bold Caps"/>
        <a:ea typeface="+mn-ea"/>
        <a:cs typeface="+mn-cs"/>
      </a:defRPr>
    </a:lvl2pPr>
    <a:lvl3pPr marL="914400" algn="l" defTabSz="457200" rtl="0" eaLnBrk="1" latinLnBrk="0" hangingPunct="1">
      <a:defRPr sz="1200" kern="1200">
        <a:solidFill>
          <a:schemeClr val="tx1"/>
        </a:solidFill>
        <a:latin typeface="TheSans UHH Bold Caps"/>
        <a:ea typeface="+mn-ea"/>
        <a:cs typeface="+mn-cs"/>
      </a:defRPr>
    </a:lvl3pPr>
    <a:lvl4pPr marL="1371600" algn="l" defTabSz="457200" rtl="0" eaLnBrk="1" latinLnBrk="0" hangingPunct="1">
      <a:defRPr sz="1200" kern="1200">
        <a:solidFill>
          <a:schemeClr val="tx1"/>
        </a:solidFill>
        <a:latin typeface="TheSans UHH Bold Caps"/>
        <a:ea typeface="+mn-ea"/>
        <a:cs typeface="+mn-cs"/>
      </a:defRPr>
    </a:lvl4pPr>
    <a:lvl5pPr marL="1828800" algn="l" defTabSz="457200" rtl="0" eaLnBrk="1" latinLnBrk="0" hangingPunct="1">
      <a:defRPr sz="1200" kern="1200">
        <a:solidFill>
          <a:schemeClr val="tx1"/>
        </a:solidFill>
        <a:latin typeface="TheSans UHH Bold Caps"/>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&#65279;<?xml version="1.0" encoding="utf-8" standalone="yes"?><Relationships xmlns="http://schemas.openxmlformats.org/package/2006/relationships"><Relationship Id="rId1" Type="http://schemas.openxmlformats.org/officeDocument/2006/relationships/image" Target="../media/image1.jpeg" /><Relationship Id="rId2"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2.xml.rels>&#65279;<?xml version="1.0" encoding="utf-8" standalone="yes"?><Relationships xmlns="http://schemas.openxmlformats.org/package/2006/relationships"><Relationship Id="rId1" Type="http://schemas.openxmlformats.org/officeDocument/2006/relationships/tags" Target="../tags/tag6.xml" /><Relationship Id="rId2" Type="http://schemas.openxmlformats.org/officeDocument/2006/relationships/tags" Target="../tags/tag7.xml" /><Relationship Id="rId3" Type="http://schemas.openxmlformats.org/officeDocument/2006/relationships/tags" Target="../tags/tag8.xml" /><Relationship Id="rId4" Type="http://schemas.openxmlformats.org/officeDocument/2006/relationships/tags" Target="../tags/tag9.xml" /><Relationship Id="rId5" Type="http://schemas.openxmlformats.org/officeDocument/2006/relationships/slideMaster" Target="../slideMasters/slideMaster1.xml" /></Relationships>
</file>

<file path=ppt/slideLayouts/_rels/slideLayout1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5.xml.rels>&#65279;<?xml version="1.0" encoding="utf-8" standalone="yes"?><Relationships xmlns="http://schemas.openxmlformats.org/package/2006/relationships"><Relationship Id="rId1" Type="http://schemas.openxmlformats.org/officeDocument/2006/relationships/image" Target="../media/image7.jpeg" /><Relationship Id="rId2" Type="http://schemas.openxmlformats.org/officeDocument/2006/relationships/slideMaster" Target="../slideMasters/slideMaster1.xml" /></Relationships>
</file>

<file path=ppt/slideLayouts/_rels/slideLayout1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image" Target="../media/image2.jpeg" /><Relationship Id="rId2" Type="http://schemas.openxmlformats.org/officeDocument/2006/relationships/image" Target="../media/image3.jpeg" /><Relationship Id="rId3"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image" Target="../media/image2.jpeg" /><Relationship Id="rId2" Type="http://schemas.openxmlformats.org/officeDocument/2006/relationships/image" Target="../media/image4.jpeg" /><Relationship Id="rId3" Type="http://schemas.openxmlformats.org/officeDocument/2006/relationships/image" Target="../media/image5.jpeg" /><Relationship Id="rId4"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tags" Target="../tags/tag1.xml" /><Relationship Id="rId2" Type="http://schemas.openxmlformats.org/officeDocument/2006/relationships/tags" Target="../tags/tag2.xml" /><Relationship Id="rId3" Type="http://schemas.openxmlformats.org/officeDocument/2006/relationships/tags" Target="../tags/tag3.xml" /><Relationship Id="rId4" Type="http://schemas.openxmlformats.org/officeDocument/2006/relationships/tags" Target="../tags/tag4.xml" /><Relationship Id="rId5" Type="http://schemas.openxmlformats.org/officeDocument/2006/relationships/tags" Target="../tags/tag5.xml" /><Relationship Id="rId6"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image" Target="../media/image6.jpeg" /><Relationship Id="rId2"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1a_Titelfolie ein Bild">
    <p:spTree>
      <p:nvGrpSpPr>
        <p:cNvPr id="1" name=""/>
        <p:cNvGrpSpPr/>
        <p:nvPr/>
      </p:nvGrpSpPr>
      <p:grpSpPr>
        <a:xfrm>
          <a:off x="0" y="0"/>
          <a:ext cx="0" cy="0"/>
        </a:xfrm>
      </p:grpSpPr>
      <p:sp>
        <p:nvSpPr>
          <p:cNvPr id="6" name="Rechteck 5"/>
          <p:cNvSpPr/>
          <p:nvPr userDrawn="1"/>
        </p:nvSpPr>
        <p:spPr>
          <a:xfrm>
            <a:off x="0" y="1326806"/>
            <a:ext cx="9144000" cy="553119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24" name="Bildplatzhalter 9"/>
          <p:cNvSpPr>
            <a:spLocks noGrp="1"/>
          </p:cNvSpPr>
          <p:nvPr>
            <p:ph type="pic" sz="quarter" idx="14"/>
          </p:nvPr>
        </p:nvSpPr>
        <p:spPr>
          <a:xfrm>
            <a:off x="0" y="1479550"/>
            <a:ext cx="9144000" cy="4916632"/>
          </a:xfrm>
          <a:prstGeom prst="rect">
            <a:avLst/>
          </a:prstGeom>
          <a:blipFill rotWithShape="1">
            <a:blip r:embed="rId1">
              <a:extLst>
                <a:ext uri="{28A0092B-C50C-407E-A947-70E740481C1C}">
                  <a14:useLocalDpi xmlns:a14="http://schemas.microsoft.com/office/drawing/2010/main"/>
                </a:ext>
              </a:extLst>
            </a:blip>
            <a:stretch>
              <a:fillRect/>
            </a:stretch>
          </a:blipFill>
          <a:ln>
            <a:noFill/>
          </a:ln>
        </p:spPr>
        <p:txBody>
          <a:bodyPr vert="horz" tIns="108000"/>
          <a:lstStyle/>
          <a:p>
            <a:r>
              <a:rPr lang="de-DE"/>
              <a:t>Bild durch Klicken auf Symbol hinzufügen</a:t>
            </a:r>
            <a:endParaRPr lang="de-DE"/>
          </a:p>
        </p:txBody>
      </p:sp>
      <p:sp>
        <p:nvSpPr>
          <p:cNvPr id="21" name="Inhaltsplatzhalter 20"/>
          <p:cNvSpPr>
            <a:spLocks noGrp="1"/>
          </p:cNvSpPr>
          <p:nvPr>
            <p:ph sz="quarter" idx="12" hasCustomPrompt="1"/>
          </p:nvPr>
        </p:nvSpPr>
        <p:spPr>
          <a:xfrm>
            <a:off x="342001" y="4425480"/>
            <a:ext cx="6098914" cy="1181873"/>
          </a:xfrm>
          <a:prstGeom prst="rect">
            <a:avLst/>
          </a:prstGeom>
        </p:spPr>
        <p:txBody>
          <a:bodyPr vert="horz" tIns="46800"/>
          <a:lstStyle>
            <a:lvl1pPr marL="0" indent="0">
              <a:lnSpc>
                <a:spcPts val="4400"/>
              </a:lnSpc>
              <a:spcBef>
                <a:spcPct val="0"/>
              </a:spcBef>
              <a:buNone/>
              <a:defRPr sz="4000" b="0" i="0">
                <a:solidFill>
                  <a:schemeClr val="bg1"/>
                </a:solidFill>
                <a:latin typeface="TheSans UHH Bold Caps"/>
                <a:cs typeface="TheSans UHH Bold Caps"/>
              </a:defRPr>
            </a:lvl1pPr>
            <a:lvl2pPr marL="457200" indent="0">
              <a:buNone/>
              <a:defRPr/>
            </a:lvl2pPr>
            <a:lvl3pPr marL="914400" indent="0">
              <a:buNone/>
              <a:defRPr/>
            </a:lvl3pPr>
            <a:lvl4pPr marL="1371600" indent="0">
              <a:buNone/>
              <a:defRPr/>
            </a:lvl4pPr>
            <a:lvl5pPr marL="1828800" indent="0">
              <a:buNone/>
              <a:defRPr/>
            </a:lvl5pPr>
          </a:lstStyle>
          <a:p>
            <a:pPr lvl="0"/>
            <a:r>
              <a:rPr lang="de-DE"/>
              <a:t>Dies ist ein Typoblindtext</a:t>
            </a:r>
            <a:br>
              <a:rPr lang="de-DE"/>
            </a:br>
            <a:r>
              <a:rPr lang="de-DE"/>
              <a:t>An ihm kann man sehen</a:t>
            </a:r>
          </a:p>
        </p:txBody>
      </p:sp>
      <p:sp>
        <p:nvSpPr>
          <p:cNvPr id="23" name="Textplatzhalter 22"/>
          <p:cNvSpPr>
            <a:spLocks noGrp="1"/>
          </p:cNvSpPr>
          <p:nvPr>
            <p:ph type="body" sz="quarter" idx="13" hasCustomPrompt="1"/>
          </p:nvPr>
        </p:nvSpPr>
        <p:spPr>
          <a:xfrm>
            <a:off x="341314" y="3944230"/>
            <a:ext cx="6099602" cy="481013"/>
          </a:xfrm>
          <a:prstGeom prst="rect">
            <a:avLst/>
          </a:prstGeom>
        </p:spPr>
        <p:txBody>
          <a:bodyPr vert="horz"/>
          <a:lstStyle>
            <a:lvl1pPr marL="0" indent="0">
              <a:buNone/>
              <a:defRPr sz="2000" b="0" i="0">
                <a:solidFill>
                  <a:schemeClr val="bg1"/>
                </a:solidFill>
                <a:latin typeface="TheSans UHH Bold Caps"/>
                <a:cs typeface="TheSans UHH Bold Caps"/>
              </a:defRPr>
            </a:lvl1pPr>
          </a:lstStyle>
          <a:p>
            <a:pPr lvl="0"/>
            <a:r>
              <a:rPr lang="de-DE"/>
              <a:t>Name des Referenten</a:t>
            </a:r>
          </a:p>
        </p:txBody>
      </p:sp>
    </p:spTree>
    <p:extLst>
      <p:ext uri="{BB962C8B-B14F-4D97-AF65-F5344CB8AC3E}">
        <p14:creationId xmlns:p14="http://schemas.microsoft.com/office/powerpoint/2010/main" val="2261769584"/>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6_Text-Liste">
    <p:spTree>
      <p:nvGrpSpPr>
        <p:cNvPr id="1" name=""/>
        <p:cNvGrpSpPr/>
        <p:nvPr/>
      </p:nvGrpSpPr>
      <p:grpSpPr>
        <a:xfrm>
          <a:off x="0" y="0"/>
          <a:ext cx="0" cy="0"/>
        </a:xfrm>
      </p:grpSpPr>
      <p:sp>
        <p:nvSpPr>
          <p:cNvPr id="6" name="Inhaltsplatzhalter 5"/>
          <p:cNvSpPr>
            <a:spLocks noGrp="1"/>
          </p:cNvSpPr>
          <p:nvPr>
            <p:ph sz="quarter" idx="4"/>
          </p:nvPr>
        </p:nvSpPr>
        <p:spPr>
          <a:xfrm>
            <a:off x="4787195" y="2856736"/>
            <a:ext cx="3907543" cy="3278944"/>
          </a:xfrm>
          <a:prstGeom prst="rect">
            <a:avLst/>
          </a:prstGeom>
        </p:spPr>
        <p:txBody>
          <a:bodyPr lIns="0" tIns="0" bIns="0"/>
          <a:lstStyle>
            <a:lvl1pPr marL="252000" indent="-252000">
              <a:lnSpc>
                <a:spcPts val="2450"/>
              </a:lnSpc>
              <a:spcBef>
                <a:spcPct val="0"/>
              </a:spcBef>
              <a:spcAft>
                <a:spcPts val="1100"/>
              </a:spcAft>
              <a:buClr>
                <a:srgbClr val="009CD1"/>
              </a:buClr>
              <a:buFont typeface="Wingdings" charset="2"/>
              <a:buChar char="§"/>
              <a:defRPr sz="2000">
                <a:latin typeface="TheSans UHH Regular"/>
                <a:cs typeface="TheSans UHH Regular"/>
              </a:defRPr>
            </a:lvl1pPr>
            <a:lvl2pPr marL="504000" indent="-252000">
              <a:lnSpc>
                <a:spcPts val="2450"/>
              </a:lnSpc>
              <a:spcBef>
                <a:spcPct val="0"/>
              </a:spcBef>
              <a:spcAft>
                <a:spcPts val="1100"/>
              </a:spcAft>
              <a:buClr>
                <a:srgbClr val="3B515B"/>
              </a:buClr>
              <a:buFont typeface="Wingdings" charset="2"/>
              <a:buChar char="§"/>
              <a:defRPr sz="2000">
                <a:latin typeface="TheSans UHH Regular"/>
                <a:cs typeface="TheSans UHH Regular"/>
              </a:defRPr>
            </a:lvl2pPr>
            <a:lvl3pPr marL="756000" indent="-252000">
              <a:lnSpc>
                <a:spcPts val="2450"/>
              </a:lnSpc>
              <a:spcBef>
                <a:spcPct val="0"/>
              </a:spcBef>
              <a:spcAft>
                <a:spcPts val="1100"/>
              </a:spcAft>
              <a:buClr>
                <a:srgbClr val="75858C"/>
              </a:buClr>
              <a:buFont typeface="Wingdings" charset="2"/>
              <a:buChar char="§"/>
              <a:defRPr sz="2000">
                <a:latin typeface="TheSans UHH Regular"/>
                <a:cs typeface="TheSans UHH Regular"/>
              </a:defRPr>
            </a:lvl3pPr>
            <a:lvl4pPr marL="756000" indent="-252000">
              <a:lnSpc>
                <a:spcPts val="2450"/>
              </a:lnSpc>
              <a:spcBef>
                <a:spcPct val="0"/>
              </a:spcBef>
              <a:spcAft>
                <a:spcPts val="1100"/>
              </a:spcAft>
              <a:buClr>
                <a:srgbClr val="3B515B"/>
              </a:buClr>
              <a:buFont typeface="Wingdings" charset="2"/>
              <a:buChar char="§"/>
              <a:defRPr sz="2000">
                <a:latin typeface="TheSans UHH Regular"/>
                <a:cs typeface="TheSans UHH Regular"/>
              </a:defRPr>
            </a:lvl4pPr>
            <a:lvl5pPr marL="756000" indent="-252000">
              <a:lnSpc>
                <a:spcPts val="2450"/>
              </a:lnSpc>
              <a:spcBef>
                <a:spcPct val="0"/>
              </a:spcBef>
              <a:spcAft>
                <a:spcPts val="1100"/>
              </a:spcAft>
              <a:buClr>
                <a:srgbClr val="3B515B"/>
              </a:buClr>
              <a:buFont typeface="Wingdings" charset="2"/>
              <a:buChar char="§"/>
              <a:defRPr sz="2000">
                <a:latin typeface="TheSans UHH Regular"/>
                <a:cs typeface="TheSans UHH Regular"/>
              </a:defRPr>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p:txBody>
      </p:sp>
      <p:sp>
        <p:nvSpPr>
          <p:cNvPr id="7" name="Datumsplatzhalter 6"/>
          <p:cNvSpPr>
            <a:spLocks noGrp="1"/>
          </p:cNvSpPr>
          <p:nvPr>
            <p:ph type="dt" sz="half" idx="10"/>
          </p:nvPr>
        </p:nvSpPr>
        <p:spPr/>
        <p:txBody>
          <a:bodyPr/>
          <a:lstStyle/>
          <a:p>
            <a:fld id="{C1C7AF33-3FF8-E241-A73B-BF33E2BBE42A}" type="datetime1">
              <a:rPr lang="de-DE" smtClean="0"/>
              <a:t>23.05.2021</a:t>
            </a:fld>
            <a:endParaRPr lang="de-DE"/>
          </a:p>
        </p:txBody>
      </p:sp>
      <p:sp>
        <p:nvSpPr>
          <p:cNvPr id="8" name="Fußzeilenplatzhalter 7"/>
          <p:cNvSpPr>
            <a:spLocks noGrp="1"/>
          </p:cNvSpPr>
          <p:nvPr>
            <p:ph type="ftr" sz="quarter" idx="11"/>
          </p:nvPr>
        </p:nvSpPr>
        <p:spPr/>
        <p:txBody>
          <a:bodyPr/>
          <a:lstStyle/>
          <a:p>
            <a:r>
              <a:rPr lang="de-DE"/>
              <a:t>|  Fußzeile Blindtext, Name des Professors</a:t>
            </a:r>
          </a:p>
        </p:txBody>
      </p:sp>
      <p:sp>
        <p:nvSpPr>
          <p:cNvPr id="9" name="Foliennummernplatzhalter 8"/>
          <p:cNvSpPr>
            <a:spLocks noGrp="1"/>
          </p:cNvSpPr>
          <p:nvPr>
            <p:ph type="sldNum" sz="quarter" idx="12"/>
          </p:nvPr>
        </p:nvSpPr>
        <p:spPr/>
        <p:txBody>
          <a:bodyPr/>
          <a:lstStyle/>
          <a:p>
            <a:fld id="{43F0430C-3290-2846-9C5E-237D45BC81A9}" type="slidenum">
              <a:rPr lang="de-DE" smtClean="0"/>
              <a:t>‹Nr.›</a:t>
            </a:fld>
            <a:endParaRPr lang="de-DE"/>
          </a:p>
        </p:txBody>
      </p:sp>
      <p:sp>
        <p:nvSpPr>
          <p:cNvPr id="10" name="Textplatzhalter 2"/>
          <p:cNvSpPr>
            <a:spLocks noGrp="1"/>
          </p:cNvSpPr>
          <p:nvPr>
            <p:ph type="body" idx="13" hasCustomPrompt="1"/>
          </p:nvPr>
        </p:nvSpPr>
        <p:spPr>
          <a:xfrm>
            <a:off x="457200" y="1774800"/>
            <a:ext cx="8229600" cy="778297"/>
          </a:xfrm>
          <a:prstGeom prst="rect">
            <a:avLst/>
          </a:prstGeom>
        </p:spPr>
        <p:txBody>
          <a:bodyPr lIns="0" tIns="0" anchor="t" anchorCtr="0"/>
          <a:lstStyle>
            <a:lvl1pPr marL="0" indent="0">
              <a:lnSpc>
                <a:spcPts val="3200"/>
              </a:lnSpc>
              <a:spcBef>
                <a:spcPct val="0"/>
              </a:spcBef>
              <a:buNone/>
              <a:defRPr sz="2800" b="0" i="0" baseline="0">
                <a:latin typeface="TheSans UHH Bold Caps"/>
                <a:cs typeface="TheSans UHH Bold Cap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Manchmal benutzt man worte Wie der Blindtext</a:t>
            </a:r>
          </a:p>
          <a:p>
            <a:pPr lvl="0"/>
            <a:r>
              <a:rPr lang="de-DE" err="1"/>
              <a:t>Hamburgefonts oder Handgloves</a:t>
            </a:r>
            <a:endParaRPr lang="de-DE"/>
          </a:p>
        </p:txBody>
      </p:sp>
      <p:sp>
        <p:nvSpPr>
          <p:cNvPr id="12" name="Inhaltsplatzhalter 3"/>
          <p:cNvSpPr>
            <a:spLocks noGrp="1"/>
          </p:cNvSpPr>
          <p:nvPr>
            <p:ph sz="half" idx="2" hasCustomPrompt="1"/>
          </p:nvPr>
        </p:nvSpPr>
        <p:spPr>
          <a:xfrm>
            <a:off x="438244" y="2856736"/>
            <a:ext cx="3913094" cy="3278944"/>
          </a:xfrm>
          <a:prstGeom prst="rect">
            <a:avLst/>
          </a:prstGeom>
        </p:spPr>
        <p:txBody>
          <a:bodyPr lIns="0" tIns="0" rIns="0" bIns="0"/>
          <a:lstStyle>
            <a:lvl1pPr marL="0" indent="0">
              <a:lnSpc>
                <a:spcPts val="2450"/>
              </a:lnSpc>
              <a:spcBef>
                <a:spcPct val="0"/>
              </a:spcBef>
              <a:spcAft>
                <a:spcPts val="1100"/>
              </a:spcAft>
              <a:buClr>
                <a:srgbClr val="E2001A"/>
              </a:buClr>
              <a:buFont typeface="Arial"/>
              <a:buNone/>
              <a:defRPr sz="2000" baseline="0">
                <a:latin typeface="TheSans UHH Regular"/>
                <a:cs typeface="TheSans UHH Regular"/>
              </a:defRPr>
            </a:lvl1pPr>
            <a:lvl2pPr marL="252000" indent="0">
              <a:lnSpc>
                <a:spcPct val="100000"/>
              </a:lnSpc>
              <a:spcBef>
                <a:spcPct val="0"/>
              </a:spcBef>
              <a:spcAft>
                <a:spcPts val="1100"/>
              </a:spcAft>
              <a:buClr>
                <a:srgbClr val="E2001A"/>
              </a:buClr>
              <a:buFont typeface="Arial"/>
              <a:buNone/>
              <a:defRPr sz="2400">
                <a:latin typeface="TheSans UHH Regular"/>
                <a:cs typeface="TheSans UHH Regular"/>
              </a:defRPr>
            </a:lvl2pPr>
            <a:lvl3pPr marL="504000" indent="0">
              <a:lnSpc>
                <a:spcPct val="100000"/>
              </a:lnSpc>
              <a:spcBef>
                <a:spcPct val="0"/>
              </a:spcBef>
              <a:spcAft>
                <a:spcPts val="1100"/>
              </a:spcAft>
              <a:buClr>
                <a:srgbClr val="E2001A"/>
              </a:buClr>
              <a:buFont typeface="Arial"/>
              <a:buNone/>
              <a:defRPr sz="2400">
                <a:latin typeface="TheSans UHH Regular"/>
                <a:cs typeface="TheSans UHH Regular"/>
              </a:defRPr>
            </a:lvl3pPr>
            <a:lvl4pPr marL="504000" indent="0">
              <a:lnSpc>
                <a:spcPct val="100000"/>
              </a:lnSpc>
              <a:spcBef>
                <a:spcPct val="0"/>
              </a:spcBef>
              <a:spcAft>
                <a:spcPts val="1100"/>
              </a:spcAft>
              <a:buClr>
                <a:srgbClr val="E2001A"/>
              </a:buClr>
              <a:buFont typeface="Arial"/>
              <a:buNone/>
              <a:defRPr sz="2400">
                <a:latin typeface="TheSans UHH Regular"/>
                <a:cs typeface="TheSans UHH Regular"/>
              </a:defRPr>
            </a:lvl4pPr>
            <a:lvl5pPr marL="504000" indent="0">
              <a:lnSpc>
                <a:spcPct val="100000"/>
              </a:lnSpc>
              <a:spcBef>
                <a:spcPct val="0"/>
              </a:spcBef>
              <a:spcAft>
                <a:spcPts val="1100"/>
              </a:spcAft>
              <a:buClr>
                <a:srgbClr val="E2001A"/>
              </a:buClr>
              <a:buFont typeface="Arial"/>
              <a:buNone/>
              <a:defRPr sz="2400">
                <a:latin typeface="TheSans UHH Regular"/>
                <a:cs typeface="TheSans UHH Regular"/>
              </a:defRPr>
            </a:lvl5pPr>
            <a:lvl6pPr>
              <a:defRPr sz="1600"/>
            </a:lvl6pPr>
            <a:lvl7pPr>
              <a:defRPr sz="1600"/>
            </a:lvl7pPr>
            <a:lvl8pPr>
              <a:defRPr sz="1600"/>
            </a:lvl8pPr>
            <a:lvl9pPr>
              <a:defRPr sz="1600"/>
            </a:lvl9pPr>
          </a:lstStyle>
          <a:p>
            <a:pPr lvl="0"/>
            <a:r>
              <a:rPr lang="de-DE"/>
              <a:t>Dies ist ein Typoblindtext. An ihm kann man sehen, ob alle Buchstaben da sind und wie sie aussehen. Manchmal benutzt man Worte wie Hamburgefonts, Rafgenduks oder Handgloves, um Schriften zu testen. Dies ist ein Typoblindtext. An ihm kann man sehen, ob alle Buchstaben da sind und wie sie aussehen. </a:t>
            </a:r>
          </a:p>
        </p:txBody>
      </p:sp>
    </p:spTree>
    <p:extLst>
      <p:ext uri="{BB962C8B-B14F-4D97-AF65-F5344CB8AC3E}">
        <p14:creationId xmlns:p14="http://schemas.microsoft.com/office/powerpoint/2010/main" val="3558030018"/>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7_Grafiken">
    <p:spTree>
      <p:nvGrpSpPr>
        <p:cNvPr id="1" name=""/>
        <p:cNvGrpSpPr/>
        <p:nvPr/>
      </p:nvGrpSpPr>
      <p:grpSpPr>
        <a:xfrm>
          <a:off x="0" y="0"/>
          <a:ext cx="0" cy="0"/>
        </a:xfrm>
      </p:grpSpPr>
      <p:sp>
        <p:nvSpPr>
          <p:cNvPr id="2" name="Rechteck 1"/>
          <p:cNvSpPr/>
          <p:nvPr userDrawn="1"/>
        </p:nvSpPr>
        <p:spPr>
          <a:xfrm>
            <a:off x="0" y="1483199"/>
            <a:ext cx="9144000" cy="492632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latin typeface="TheSans UHH Bold Caps"/>
            </a:endParaRPr>
          </a:p>
        </p:txBody>
      </p:sp>
      <p:sp>
        <p:nvSpPr>
          <p:cNvPr id="4" name="Inhaltsplatzhalter 3"/>
          <p:cNvSpPr>
            <a:spLocks noGrp="1"/>
          </p:cNvSpPr>
          <p:nvPr>
            <p:ph sz="half" idx="2" hasCustomPrompt="1"/>
          </p:nvPr>
        </p:nvSpPr>
        <p:spPr>
          <a:xfrm>
            <a:off x="0" y="1482247"/>
            <a:ext cx="9144000" cy="4927274"/>
          </a:xfrm>
          <a:prstGeom prst="rect">
            <a:avLst/>
          </a:prstGeom>
          <a:noFill/>
          <a:ln>
            <a:noFill/>
          </a:ln>
        </p:spPr>
        <p:txBody>
          <a:bodyPr lIns="0" tIns="0" bIns="0" anchor="ctr" anchorCtr="0"/>
          <a:lstStyle>
            <a:lvl1pPr marL="0" indent="0" algn="ctr">
              <a:spcBef>
                <a:spcPct val="0"/>
              </a:spcBef>
              <a:spcAft>
                <a:spcPts val="1100"/>
              </a:spcAft>
              <a:buClr>
                <a:srgbClr val="3B515B"/>
              </a:buClr>
              <a:buFont typeface="Wingdings" charset="2"/>
              <a:buNone/>
              <a:defRPr sz="2400" baseline="0">
                <a:latin typeface="TheSans UHH Regular"/>
                <a:cs typeface="TheSans UHH Regular"/>
              </a:defRPr>
            </a:lvl1pPr>
            <a:lvl2pPr marL="0" indent="0">
              <a:spcBef>
                <a:spcPct val="0"/>
              </a:spcBef>
              <a:spcAft>
                <a:spcPts val="1100"/>
              </a:spcAft>
              <a:buClr>
                <a:srgbClr val="3B515B"/>
              </a:buClr>
              <a:buFont typeface="Wingdings" charset="2"/>
              <a:buNone/>
              <a:defRPr sz="2400">
                <a:latin typeface="TheSans UHH Regular"/>
                <a:cs typeface="TheSans UHH Regular"/>
              </a:defRPr>
            </a:lvl2pPr>
            <a:lvl3pPr marL="0" indent="0">
              <a:spcBef>
                <a:spcPct val="0"/>
              </a:spcBef>
              <a:spcAft>
                <a:spcPts val="1100"/>
              </a:spcAft>
              <a:buClr>
                <a:srgbClr val="3B515B"/>
              </a:buClr>
              <a:buFont typeface="Wingdings" charset="2"/>
              <a:buNone/>
              <a:defRPr sz="2000">
                <a:latin typeface="TheSans UHH Regular"/>
                <a:cs typeface="TheSans UHH Regular"/>
              </a:defRPr>
            </a:lvl3pPr>
            <a:lvl4pPr marL="0" indent="0">
              <a:spcBef>
                <a:spcPct val="0"/>
              </a:spcBef>
              <a:spcAft>
                <a:spcPts val="1100"/>
              </a:spcAft>
              <a:buClr>
                <a:srgbClr val="3B515B"/>
              </a:buClr>
              <a:buFont typeface="Wingdings" charset="2"/>
              <a:buNone/>
              <a:defRPr sz="2000">
                <a:latin typeface="TheSans UHH Regular"/>
                <a:cs typeface="TheSans UHH Regular"/>
              </a:defRPr>
            </a:lvl4pPr>
            <a:lvl5pPr marL="0" indent="0">
              <a:spcBef>
                <a:spcPct val="0"/>
              </a:spcBef>
              <a:spcAft>
                <a:spcPts val="1100"/>
              </a:spcAft>
              <a:buClr>
                <a:srgbClr val="3B515B"/>
              </a:buClr>
              <a:buFont typeface="Wingdings" charset="2"/>
              <a:buNone/>
              <a:defRPr sz="2000">
                <a:latin typeface="TheSans UHH Regular"/>
                <a:cs typeface="TheSans UHH Regular"/>
              </a:defRPr>
            </a:lvl5pPr>
            <a:lvl6pPr>
              <a:defRPr sz="1600"/>
            </a:lvl6pPr>
            <a:lvl7pPr>
              <a:defRPr sz="1600"/>
            </a:lvl7pPr>
            <a:lvl8pPr>
              <a:defRPr sz="1600"/>
            </a:lvl8pPr>
            <a:lvl9pPr>
              <a:defRPr sz="1600"/>
            </a:lvl9pPr>
          </a:lstStyle>
          <a:p>
            <a:pPr lvl="0"/>
            <a:r>
              <a:rPr lang="de-DE"/>
              <a:t>Grafiken, Tabellen etc.</a:t>
            </a:r>
          </a:p>
        </p:txBody>
      </p:sp>
      <p:sp>
        <p:nvSpPr>
          <p:cNvPr id="7" name="Datumsplatzhalter 6"/>
          <p:cNvSpPr>
            <a:spLocks noGrp="1"/>
          </p:cNvSpPr>
          <p:nvPr>
            <p:ph type="dt" sz="half" idx="10"/>
          </p:nvPr>
        </p:nvSpPr>
        <p:spPr/>
        <p:txBody>
          <a:bodyPr/>
          <a:lstStyle/>
          <a:p>
            <a:fld id="{7949426B-86F4-C54C-A96E-B5AEB047675E}" type="datetime1">
              <a:rPr lang="de-DE" smtClean="0"/>
              <a:t>23.05.2021</a:t>
            </a:fld>
            <a:endParaRPr lang="de-DE"/>
          </a:p>
        </p:txBody>
      </p:sp>
      <p:sp>
        <p:nvSpPr>
          <p:cNvPr id="8" name="Fußzeilenplatzhalter 7"/>
          <p:cNvSpPr>
            <a:spLocks noGrp="1"/>
          </p:cNvSpPr>
          <p:nvPr>
            <p:ph type="ftr" sz="quarter" idx="11"/>
          </p:nvPr>
        </p:nvSpPr>
        <p:spPr/>
        <p:txBody>
          <a:bodyPr/>
          <a:lstStyle/>
          <a:p>
            <a:r>
              <a:rPr lang="de-DE"/>
              <a:t>|  Fußzeile Blindtext, Name des Professors</a:t>
            </a:r>
          </a:p>
        </p:txBody>
      </p:sp>
      <p:sp>
        <p:nvSpPr>
          <p:cNvPr id="9" name="Foliennummernplatzhalter 8"/>
          <p:cNvSpPr>
            <a:spLocks noGrp="1"/>
          </p:cNvSpPr>
          <p:nvPr>
            <p:ph type="sldNum" sz="quarter" idx="12"/>
          </p:nvPr>
        </p:nvSpPr>
        <p:spPr/>
        <p:txBody>
          <a:bodyPr/>
          <a:lstStyle/>
          <a:p>
            <a:fld id="{43F0430C-3290-2846-9C5E-237D45BC81A9}" type="slidenum">
              <a:rPr lang="de-DE" smtClean="0"/>
              <a:t>‹Nr.›</a:t>
            </a:fld>
            <a:endParaRPr lang="de-DE"/>
          </a:p>
        </p:txBody>
      </p:sp>
      <p:cxnSp>
        <p:nvCxnSpPr>
          <p:cNvPr id="11" name="Gerade Verbindung 10"/>
          <p:cNvCxnSpPr/>
          <p:nvPr userDrawn="1"/>
        </p:nvCxnSpPr>
        <p:spPr>
          <a:xfrm>
            <a:off x="0" y="1479941"/>
            <a:ext cx="9144000" cy="2791"/>
          </a:xfrm>
          <a:prstGeom prst="line">
            <a:avLst/>
          </a:prstGeom>
          <a:ln w="25400">
            <a:solidFill>
              <a:srgbClr val="009CD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88172850"/>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8a_Kapitelseite">
    <p:spTree>
      <p:nvGrpSpPr>
        <p:cNvPr id="1" name=""/>
        <p:cNvGrpSpPr/>
        <p:nvPr/>
      </p:nvGrpSpPr>
      <p:grpSpPr>
        <a:xfrm>
          <a:off x="0" y="0"/>
          <a:ext cx="0" cy="0"/>
        </a:xfrm>
      </p:grpSpPr>
      <p:sp>
        <p:nvSpPr>
          <p:cNvPr id="3" name="Datumsplatzhalter 2"/>
          <p:cNvSpPr>
            <a:spLocks noGrp="1"/>
          </p:cNvSpPr>
          <p:nvPr>
            <p:ph type="dt" sz="half" idx="10"/>
            <p:custDataLst>
              <p:tags r:id="rId1"/>
            </p:custDataLst>
          </p:nvPr>
        </p:nvSpPr>
        <p:spPr/>
        <p:txBody>
          <a:bodyPr/>
          <a:lstStyle/>
          <a:p>
            <a:fld id="{1F0446C2-C436-754A-84F1-B94BA1E05324}" type="datetime1">
              <a:rPr lang="de-DE" smtClean="0"/>
              <a:t>23.05.2021</a:t>
            </a:fld>
            <a:endParaRPr lang="de-DE"/>
          </a:p>
        </p:txBody>
      </p:sp>
      <p:sp>
        <p:nvSpPr>
          <p:cNvPr id="4" name="Fußzeilenplatzhalter 3"/>
          <p:cNvSpPr>
            <a:spLocks noGrp="1"/>
          </p:cNvSpPr>
          <p:nvPr>
            <p:ph type="ftr" sz="quarter" idx="11"/>
            <p:custDataLst>
              <p:tags r:id="rId2"/>
            </p:custDataLst>
          </p:nvPr>
        </p:nvSpPr>
        <p:spPr/>
        <p:txBody>
          <a:bodyPr/>
          <a:lstStyle/>
          <a:p>
            <a:r>
              <a:rPr lang="de-DE"/>
              <a:t>|  Fußzeile Blindtext, Name des Professors</a:t>
            </a:r>
          </a:p>
        </p:txBody>
      </p:sp>
      <p:sp>
        <p:nvSpPr>
          <p:cNvPr id="5" name="Foliennummernplatzhalter 4"/>
          <p:cNvSpPr>
            <a:spLocks noGrp="1"/>
          </p:cNvSpPr>
          <p:nvPr>
            <p:ph type="sldNum" sz="quarter" idx="12"/>
            <p:custDataLst>
              <p:tags r:id="rId3"/>
            </p:custDataLst>
          </p:nvPr>
        </p:nvSpPr>
        <p:spPr/>
        <p:txBody>
          <a:bodyPr/>
          <a:lstStyle/>
          <a:p>
            <a:fld id="{43F0430C-3290-2846-9C5E-237D45BC81A9}" type="slidenum">
              <a:rPr lang="de-DE" smtClean="0"/>
              <a:t>‹Nr.›</a:t>
            </a:fld>
            <a:endParaRPr lang="de-DE"/>
          </a:p>
        </p:txBody>
      </p:sp>
      <p:sp>
        <p:nvSpPr>
          <p:cNvPr id="8" name="Inhaltsplatzhalter 20"/>
          <p:cNvSpPr>
            <a:spLocks noGrp="1"/>
          </p:cNvSpPr>
          <p:nvPr>
            <p:ph sz="quarter" idx="13" hasCustomPrompt="1"/>
            <p:custDataLst>
              <p:tags r:id="rId4"/>
            </p:custDataLst>
          </p:nvPr>
        </p:nvSpPr>
        <p:spPr>
          <a:xfrm>
            <a:off x="342001" y="4425480"/>
            <a:ext cx="6098914" cy="1181873"/>
          </a:xfrm>
          <a:prstGeom prst="rect">
            <a:avLst/>
          </a:prstGeom>
        </p:spPr>
        <p:txBody>
          <a:bodyPr vert="horz" tIns="46800"/>
          <a:lstStyle>
            <a:lvl1pPr marL="0" indent="0">
              <a:lnSpc>
                <a:spcPts val="4400"/>
              </a:lnSpc>
              <a:spcBef>
                <a:spcPct val="0"/>
              </a:spcBef>
              <a:buNone/>
              <a:defRPr sz="4000" b="0" i="0">
                <a:solidFill>
                  <a:schemeClr val="tx1"/>
                </a:solidFill>
                <a:latin typeface="TheSans UHH Bold Caps"/>
                <a:cs typeface="TheSans UHH Bold Caps"/>
              </a:defRPr>
            </a:lvl1pPr>
            <a:lvl2pPr marL="457200" indent="0">
              <a:buNone/>
              <a:defRPr/>
            </a:lvl2pPr>
            <a:lvl3pPr marL="914400" indent="0">
              <a:buNone/>
              <a:defRPr/>
            </a:lvl3pPr>
            <a:lvl4pPr marL="1371600" indent="0">
              <a:buNone/>
              <a:defRPr/>
            </a:lvl4pPr>
            <a:lvl5pPr marL="1828800" indent="0">
              <a:buNone/>
              <a:defRPr/>
            </a:lvl5pPr>
          </a:lstStyle>
          <a:p>
            <a:pPr lvl="0"/>
            <a:r>
              <a:rPr lang="de-DE"/>
              <a:t>Dies ist ein Typoblindtext</a:t>
            </a:r>
            <a:br>
              <a:rPr lang="de-DE"/>
            </a:br>
            <a:r>
              <a:rPr lang="de-DE"/>
              <a:t>An ihm kann man sehen</a:t>
            </a:r>
          </a:p>
        </p:txBody>
      </p:sp>
    </p:spTree>
    <p:extLst>
      <p:ext uri="{BB962C8B-B14F-4D97-AF65-F5344CB8AC3E}">
        <p14:creationId xmlns:p14="http://schemas.microsoft.com/office/powerpoint/2010/main" val="3512015197"/>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8b_Kapitelseite">
    <p:spTree>
      <p:nvGrpSpPr>
        <p:cNvPr id="1" name=""/>
        <p:cNvGrpSpPr/>
        <p:nvPr/>
      </p:nvGrpSpPr>
      <p:grpSpPr>
        <a:xfrm>
          <a:off x="0" y="0"/>
          <a:ext cx="0" cy="0"/>
        </a:xfrm>
      </p:grpSpPr>
      <p:sp>
        <p:nvSpPr>
          <p:cNvPr id="13" name="Rechteck 12"/>
          <p:cNvSpPr/>
          <p:nvPr userDrawn="1"/>
        </p:nvSpPr>
        <p:spPr>
          <a:xfrm>
            <a:off x="0" y="1463675"/>
            <a:ext cx="9144000" cy="4954891"/>
          </a:xfrm>
          <a:prstGeom prst="rect">
            <a:avLst/>
          </a:prstGeom>
          <a:solidFill>
            <a:srgbClr val="0092D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3" name="Datumsplatzhalter 2"/>
          <p:cNvSpPr>
            <a:spLocks noGrp="1"/>
          </p:cNvSpPr>
          <p:nvPr>
            <p:ph type="dt" sz="half" idx="10"/>
          </p:nvPr>
        </p:nvSpPr>
        <p:spPr/>
        <p:txBody>
          <a:bodyPr/>
          <a:lstStyle/>
          <a:p>
            <a:fld id="{7BD7561A-A438-1045-8D5E-A4BD531A0107}" type="datetime1">
              <a:rPr lang="de-DE" smtClean="0"/>
              <a:t>23.05.2021</a:t>
            </a:fld>
            <a:endParaRPr lang="de-DE"/>
          </a:p>
        </p:txBody>
      </p:sp>
      <p:sp>
        <p:nvSpPr>
          <p:cNvPr id="4" name="Fußzeilenplatzhalter 3"/>
          <p:cNvSpPr>
            <a:spLocks noGrp="1"/>
          </p:cNvSpPr>
          <p:nvPr>
            <p:ph type="ftr" sz="quarter" idx="11"/>
          </p:nvPr>
        </p:nvSpPr>
        <p:spPr/>
        <p:txBody>
          <a:bodyPr/>
          <a:lstStyle/>
          <a:p>
            <a:r>
              <a:rPr lang="de-DE"/>
              <a:t>|  Fußzeile Blindtext, Name des Professors</a:t>
            </a:r>
          </a:p>
        </p:txBody>
      </p:sp>
      <p:sp>
        <p:nvSpPr>
          <p:cNvPr id="5" name="Foliennummernplatzhalter 4"/>
          <p:cNvSpPr>
            <a:spLocks noGrp="1"/>
          </p:cNvSpPr>
          <p:nvPr>
            <p:ph type="sldNum" sz="quarter" idx="12"/>
          </p:nvPr>
        </p:nvSpPr>
        <p:spPr/>
        <p:txBody>
          <a:bodyPr/>
          <a:lstStyle/>
          <a:p>
            <a:fld id="{43F0430C-3290-2846-9C5E-237D45BC81A9}" type="slidenum">
              <a:rPr lang="de-DE" smtClean="0"/>
              <a:t>‹Nr.›</a:t>
            </a:fld>
            <a:endParaRPr lang="de-DE"/>
          </a:p>
        </p:txBody>
      </p:sp>
      <p:sp>
        <p:nvSpPr>
          <p:cNvPr id="9" name="Inhaltsplatzhalter 20"/>
          <p:cNvSpPr>
            <a:spLocks noGrp="1"/>
          </p:cNvSpPr>
          <p:nvPr>
            <p:ph sz="quarter" idx="13" hasCustomPrompt="1"/>
          </p:nvPr>
        </p:nvSpPr>
        <p:spPr>
          <a:xfrm>
            <a:off x="342001" y="4425480"/>
            <a:ext cx="6098914" cy="1181873"/>
          </a:xfrm>
          <a:prstGeom prst="rect">
            <a:avLst/>
          </a:prstGeom>
        </p:spPr>
        <p:txBody>
          <a:bodyPr vert="horz" tIns="46800"/>
          <a:lstStyle>
            <a:lvl1pPr marL="0" indent="0">
              <a:lnSpc>
                <a:spcPts val="4400"/>
              </a:lnSpc>
              <a:spcBef>
                <a:spcPct val="0"/>
              </a:spcBef>
              <a:buNone/>
              <a:defRPr sz="4000" b="0" i="0">
                <a:solidFill>
                  <a:schemeClr val="bg1"/>
                </a:solidFill>
                <a:latin typeface="TheSans UHH Bold Caps"/>
                <a:cs typeface="TheSans UHH Bold Caps"/>
              </a:defRPr>
            </a:lvl1pPr>
            <a:lvl2pPr marL="457200" indent="0">
              <a:buNone/>
              <a:defRPr/>
            </a:lvl2pPr>
            <a:lvl3pPr marL="914400" indent="0">
              <a:buNone/>
              <a:defRPr/>
            </a:lvl3pPr>
            <a:lvl4pPr marL="1371600" indent="0">
              <a:buNone/>
              <a:defRPr/>
            </a:lvl4pPr>
            <a:lvl5pPr marL="1828800" indent="0">
              <a:buNone/>
              <a:defRPr/>
            </a:lvl5pPr>
          </a:lstStyle>
          <a:p>
            <a:pPr lvl="0"/>
            <a:r>
              <a:rPr lang="de-DE"/>
              <a:t>Dies ist ein Typoblindtext</a:t>
            </a:r>
            <a:br>
              <a:rPr lang="de-DE"/>
            </a:br>
            <a:r>
              <a:rPr lang="de-DE"/>
              <a:t>An ihm kann man sehen</a:t>
            </a:r>
          </a:p>
        </p:txBody>
      </p:sp>
    </p:spTree>
    <p:extLst>
      <p:ext uri="{BB962C8B-B14F-4D97-AF65-F5344CB8AC3E}">
        <p14:creationId xmlns:p14="http://schemas.microsoft.com/office/powerpoint/2010/main" val="200925867"/>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9_Leerseite">
    <p:spTree>
      <p:nvGrpSpPr>
        <p:cNvPr id="1" name=""/>
        <p:cNvGrpSpPr/>
        <p:nvPr/>
      </p:nvGrpSpPr>
      <p:grpSpPr>
        <a:xfrm>
          <a:off x="0" y="0"/>
          <a:ext cx="0" cy="0"/>
        </a:xfrm>
      </p:grpSpPr>
      <p:sp>
        <p:nvSpPr>
          <p:cNvPr id="2" name="Datumsplatzhalter 1"/>
          <p:cNvSpPr>
            <a:spLocks noGrp="1"/>
          </p:cNvSpPr>
          <p:nvPr>
            <p:ph type="dt" sz="half" idx="10"/>
          </p:nvPr>
        </p:nvSpPr>
        <p:spPr/>
        <p:txBody>
          <a:bodyPr/>
          <a:lstStyle/>
          <a:p>
            <a:fld id="{59BDB2EB-24F5-F14D-BE59-DECD0FB48D4C}" type="datetime1">
              <a:rPr lang="de-DE" smtClean="0"/>
              <a:t>23.05.2021</a:t>
            </a:fld>
            <a:endParaRPr lang="de-DE"/>
          </a:p>
        </p:txBody>
      </p:sp>
      <p:sp>
        <p:nvSpPr>
          <p:cNvPr id="3" name="Fußzeilenplatzhalter 2"/>
          <p:cNvSpPr>
            <a:spLocks noGrp="1"/>
          </p:cNvSpPr>
          <p:nvPr>
            <p:ph type="ftr" sz="quarter" idx="11"/>
          </p:nvPr>
        </p:nvSpPr>
        <p:spPr/>
        <p:txBody>
          <a:bodyPr/>
          <a:lstStyle/>
          <a:p>
            <a:r>
              <a:rPr lang="de-DE"/>
              <a:t>|  Fußzeile Blindtext, Name des Professors</a:t>
            </a:r>
          </a:p>
        </p:txBody>
      </p:sp>
      <p:sp>
        <p:nvSpPr>
          <p:cNvPr id="4" name="Foliennummernplatzhalter 3"/>
          <p:cNvSpPr>
            <a:spLocks noGrp="1"/>
          </p:cNvSpPr>
          <p:nvPr>
            <p:ph type="sldNum" sz="quarter" idx="12"/>
          </p:nvPr>
        </p:nvSpPr>
        <p:spPr/>
        <p:txBody>
          <a:bodyPr/>
          <a:lstStyle/>
          <a:p>
            <a:fld id="{43F0430C-3290-2846-9C5E-237D45BC81A9}" type="slidenum">
              <a:rPr lang="de-DE" smtClean="0"/>
              <a:t>‹Nr.›</a:t>
            </a:fld>
            <a:endParaRPr lang="de-DE"/>
          </a:p>
        </p:txBody>
      </p:sp>
    </p:spTree>
    <p:extLst>
      <p:ext uri="{BB962C8B-B14F-4D97-AF65-F5344CB8AC3E}">
        <p14:creationId xmlns:p14="http://schemas.microsoft.com/office/powerpoint/2010/main" val="3785852879"/>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10_Bildseite">
    <p:spTree>
      <p:nvGrpSpPr>
        <p:cNvPr id="1" name=""/>
        <p:cNvGrpSpPr/>
        <p:nvPr/>
      </p:nvGrpSpPr>
      <p:grpSpPr>
        <a:xfrm>
          <a:off x="0" y="0"/>
          <a:ext cx="0" cy="0"/>
        </a:xfrm>
      </p:grpSpPr>
      <p:sp>
        <p:nvSpPr>
          <p:cNvPr id="5" name="Datumsplatzhalter 4"/>
          <p:cNvSpPr>
            <a:spLocks noGrp="1"/>
          </p:cNvSpPr>
          <p:nvPr>
            <p:ph type="dt" sz="half" idx="10"/>
          </p:nvPr>
        </p:nvSpPr>
        <p:spPr/>
        <p:txBody>
          <a:bodyPr/>
          <a:lstStyle/>
          <a:p>
            <a:fld id="{A87C78A9-34DE-894E-89F8-58925FD10BD1}" type="datetime1">
              <a:rPr lang="de-DE" smtClean="0"/>
              <a:t>23.05.2021</a:t>
            </a:fld>
            <a:endParaRPr lang="de-DE"/>
          </a:p>
        </p:txBody>
      </p:sp>
      <p:sp>
        <p:nvSpPr>
          <p:cNvPr id="6" name="Fußzeilenplatzhalter 5"/>
          <p:cNvSpPr>
            <a:spLocks noGrp="1"/>
          </p:cNvSpPr>
          <p:nvPr>
            <p:ph type="ftr" sz="quarter" idx="11"/>
          </p:nvPr>
        </p:nvSpPr>
        <p:spPr/>
        <p:txBody>
          <a:bodyPr/>
          <a:lstStyle/>
          <a:p>
            <a:r>
              <a:rPr lang="de-DE"/>
              <a:t>|  Fußzeile Blindtext, Name des Professors</a:t>
            </a:r>
          </a:p>
        </p:txBody>
      </p:sp>
      <p:sp>
        <p:nvSpPr>
          <p:cNvPr id="7" name="Foliennummernplatzhalter 6"/>
          <p:cNvSpPr>
            <a:spLocks noGrp="1"/>
          </p:cNvSpPr>
          <p:nvPr>
            <p:ph type="sldNum" sz="quarter" idx="12"/>
          </p:nvPr>
        </p:nvSpPr>
        <p:spPr/>
        <p:txBody>
          <a:bodyPr/>
          <a:lstStyle/>
          <a:p>
            <a:fld id="{43F0430C-3290-2846-9C5E-237D45BC81A9}" type="slidenum">
              <a:rPr lang="de-DE" smtClean="0"/>
              <a:t>‹Nr.›</a:t>
            </a:fld>
            <a:endParaRPr lang="de-DE"/>
          </a:p>
        </p:txBody>
      </p:sp>
      <p:sp>
        <p:nvSpPr>
          <p:cNvPr id="2" name="Rechteck 1"/>
          <p:cNvSpPr/>
          <p:nvPr userDrawn="1"/>
        </p:nvSpPr>
        <p:spPr>
          <a:xfrm>
            <a:off x="1" y="1292785"/>
            <a:ext cx="9144000" cy="68041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de-DE"/>
              <a:t>v</a:t>
            </a:r>
          </a:p>
        </p:txBody>
      </p:sp>
      <p:sp>
        <p:nvSpPr>
          <p:cNvPr id="3" name="Bildplatzhalter 2"/>
          <p:cNvSpPr>
            <a:spLocks noGrp="1"/>
          </p:cNvSpPr>
          <p:nvPr>
            <p:ph type="pic" idx="1"/>
          </p:nvPr>
        </p:nvSpPr>
        <p:spPr>
          <a:xfrm>
            <a:off x="0" y="1487933"/>
            <a:ext cx="9144000" cy="4921587"/>
          </a:xfrm>
          <a:prstGeom prst="rect">
            <a:avLst/>
          </a:prstGeom>
          <a:blipFill rotWithShape="1">
            <a:blip r:embed="rId1">
              <a:extLst>
                <a:ext uri="{28A0092B-C50C-407E-A947-70E740481C1C}">
                  <a14:useLocalDpi xmlns:a14="http://schemas.microsoft.com/office/drawing/2010/main"/>
                </a:ext>
              </a:extLst>
            </a:blip>
            <a:stretch>
              <a:fillRect/>
            </a:stretch>
          </a:blipFill>
        </p:spPr>
        <p:txBody>
          <a:bodyPr/>
          <a:lstStyle>
            <a:lvl1pPr marL="0" indent="0">
              <a:buNone/>
              <a:defRPr sz="3200" b="0" i="0">
                <a:latin typeface="TheSans UHH Bold Caps"/>
                <a:cs typeface="TheSans UHH Bold Cap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de-DE"/>
          </a:p>
        </p:txBody>
      </p:sp>
    </p:spTree>
    <p:extLst>
      <p:ext uri="{BB962C8B-B14F-4D97-AF65-F5344CB8AC3E}">
        <p14:creationId xmlns:p14="http://schemas.microsoft.com/office/powerpoint/2010/main" val="3516228663"/>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11_Seite für den Textversand">
    <p:spTree>
      <p:nvGrpSpPr>
        <p:cNvPr id="1" name=""/>
        <p:cNvGrpSpPr/>
        <p:nvPr/>
      </p:nvGrpSpPr>
      <p:grpSpPr>
        <a:xfrm>
          <a:off x="0" y="0"/>
          <a:ext cx="0" cy="0"/>
        </a:xfrm>
      </p:grpSpPr>
      <p:sp>
        <p:nvSpPr>
          <p:cNvPr id="4" name="Inhaltsplatzhalter 3"/>
          <p:cNvSpPr>
            <a:spLocks noGrp="1"/>
          </p:cNvSpPr>
          <p:nvPr>
            <p:ph sz="half" idx="2" hasCustomPrompt="1"/>
          </p:nvPr>
        </p:nvSpPr>
        <p:spPr>
          <a:xfrm>
            <a:off x="457200" y="2733492"/>
            <a:ext cx="8229600" cy="3387887"/>
          </a:xfrm>
          <a:prstGeom prst="rect">
            <a:avLst/>
          </a:prstGeom>
        </p:spPr>
        <p:txBody>
          <a:bodyPr wrap="square" lIns="0" tIns="0" bIns="0" numCol="2" spcCol="180000"/>
          <a:lstStyle>
            <a:lvl1pPr marL="0" marR="0" indent="0" algn="l" defTabSz="457200" rtl="0" eaLnBrk="1" fontAlgn="auto" latinLnBrk="0" hangingPunct="1">
              <a:lnSpc>
                <a:spcPct val="100000"/>
              </a:lnSpc>
              <a:spcBef>
                <a:spcPct val="0"/>
              </a:spcBef>
              <a:spcAft>
                <a:spcPct val="0"/>
              </a:spcAft>
              <a:buClr>
                <a:srgbClr val="3B515B"/>
              </a:buClr>
              <a:buSzTx/>
              <a:buFont typeface="Wingdings" charset="2"/>
              <a:buNone/>
              <a:defRPr sz="1200" b="0" i="0" u="none" baseline="0">
                <a:effectLst/>
                <a:latin typeface="TheSans UHH Bold"/>
                <a:cs typeface="TheSans UHH Bold"/>
              </a:defRPr>
            </a:lvl1pPr>
            <a:lvl2pPr marL="0" indent="0">
              <a:lnSpc>
                <a:spcPct val="100000"/>
              </a:lnSpc>
              <a:spcBef>
                <a:spcPct val="0"/>
              </a:spcBef>
              <a:spcAft>
                <a:spcPct val="0"/>
              </a:spcAft>
              <a:buClr>
                <a:srgbClr val="3B515B"/>
              </a:buClr>
              <a:buFont typeface="Wingdings" charset="2"/>
              <a:buNone/>
              <a:defRPr sz="2400">
                <a:latin typeface="TheSans UHH Regular"/>
                <a:cs typeface="TheSans UHH Regular"/>
              </a:defRPr>
            </a:lvl2pPr>
            <a:lvl3pPr marL="0" indent="0">
              <a:lnSpc>
                <a:spcPct val="100000"/>
              </a:lnSpc>
              <a:spcBef>
                <a:spcPct val="0"/>
              </a:spcBef>
              <a:spcAft>
                <a:spcPct val="0"/>
              </a:spcAft>
              <a:buClr>
                <a:srgbClr val="3B515B"/>
              </a:buClr>
              <a:buFont typeface="Wingdings" charset="2"/>
              <a:buNone/>
              <a:defRPr sz="2400">
                <a:latin typeface="TheSans UHH Regular"/>
                <a:cs typeface="TheSans UHH Regular"/>
              </a:defRPr>
            </a:lvl3pPr>
            <a:lvl4pPr marL="0" indent="0">
              <a:lnSpc>
                <a:spcPct val="100000"/>
              </a:lnSpc>
              <a:spcBef>
                <a:spcPct val="0"/>
              </a:spcBef>
              <a:spcAft>
                <a:spcPct val="0"/>
              </a:spcAft>
              <a:buClr>
                <a:srgbClr val="3B515B"/>
              </a:buClr>
              <a:buFont typeface="Wingdings" charset="2"/>
              <a:buNone/>
              <a:defRPr sz="2400">
                <a:latin typeface="TheSans UHH Regular"/>
                <a:cs typeface="TheSans UHH Regular"/>
              </a:defRPr>
            </a:lvl4pPr>
            <a:lvl5pPr marL="0" indent="0">
              <a:lnSpc>
                <a:spcPct val="100000"/>
              </a:lnSpc>
              <a:spcBef>
                <a:spcPct val="0"/>
              </a:spcBef>
              <a:spcAft>
                <a:spcPct val="0"/>
              </a:spcAft>
              <a:buClr>
                <a:srgbClr val="3B515B"/>
              </a:buClr>
              <a:buFont typeface="Wingdings" charset="2"/>
              <a:buNone/>
              <a:defRPr sz="2400">
                <a:latin typeface="TheSans UHH Regular"/>
                <a:cs typeface="TheSans UHH Regular"/>
              </a:defRPr>
            </a:lvl5pPr>
            <a:lvl6pPr>
              <a:defRPr sz="1600"/>
            </a:lvl6pPr>
            <a:lvl7pPr>
              <a:defRPr sz="1600"/>
            </a:lvl7pPr>
            <a:lvl8pPr>
              <a:defRPr sz="1600"/>
            </a:lvl8pPr>
            <a:lvl9pPr>
              <a:defRPr sz="1600"/>
            </a:lvl9pPr>
          </a:lstStyle>
          <a:p>
            <a:pPr marL="0" marR="0" lvl="0" indent="0" algn="l" defTabSz="457200" rtl="0" eaLnBrk="1" fontAlgn="auto" latinLnBrk="0" hangingPunct="1">
              <a:lnSpc>
                <a:spcPct val="100000"/>
              </a:lnSpc>
              <a:spcBef>
                <a:spcPct val="0"/>
              </a:spcBef>
              <a:spcAft>
                <a:spcPct val="0"/>
              </a:spcAft>
              <a:buClr>
                <a:srgbClr val="3B515B"/>
              </a:buClr>
              <a:buSzTx/>
              <a:buFont typeface="Wingdings" charset="2"/>
              <a:buNone/>
              <a:defRPr/>
            </a:pPr>
            <a:r>
              <a:rPr lang="de-DE"/>
              <a:t>ACHTUNG: Diese Folie ist ausschließlich für den Textversand gedacht, nicht für die Präsentation am Beamer! </a:t>
            </a:r>
          </a:p>
          <a:p>
            <a:pPr marL="0" marR="0" lvl="0" indent="0" algn="l" defTabSz="457200" rtl="0" eaLnBrk="1" fontAlgn="auto" latinLnBrk="0" hangingPunct="1">
              <a:lnSpc>
                <a:spcPct val="100000"/>
              </a:lnSpc>
              <a:spcBef>
                <a:spcPct val="0"/>
              </a:spcBef>
              <a:spcAft>
                <a:spcPct val="0"/>
              </a:spcAft>
              <a:buClr>
                <a:srgbClr val="3B515B"/>
              </a:buClr>
              <a:buSzTx/>
              <a:buFont typeface="Wingdings" charset="2"/>
              <a:buNone/>
              <a:defRPr/>
            </a:pPr>
            <a:endParaRPr lang="de-DE"/>
          </a:p>
          <a:p>
            <a:pPr marL="0" marR="0" lvl="0" indent="0" algn="l" defTabSz="457200" rtl="0" eaLnBrk="1" fontAlgn="auto" latinLnBrk="0" hangingPunct="1">
              <a:lnSpc>
                <a:spcPct val="100000"/>
              </a:lnSpc>
              <a:spcBef>
                <a:spcPct val="0"/>
              </a:spcBef>
              <a:spcAft>
                <a:spcPct val="0"/>
              </a:spcAft>
              <a:buClr>
                <a:srgbClr val="3B515B"/>
              </a:buClr>
              <a:buSzTx/>
              <a:buFont typeface="Wingdings" charset="2"/>
              <a:buNone/>
              <a:defRPr/>
            </a:pPr>
            <a:r>
              <a:rPr lang="de-DE"/>
              <a:t>Dies ist ein Typoblindtext. An ihm kann man sehen, ob alle Buchstaben da sind und wie sie aussehen. Manchmal benutzt man Worte wie Hamburgefonts, Rafgenduks oder Handgloves, um Schriften zu testen. Manchmal Sätze, die alle Buchstaben des Alphabets enthalten - man nennt diese Sätze »Pangrams«. Sehr bekannt ist dieser: The quick brown fox jumps over the lazy old dog. Oft werden in Typoblindtexte auch fremdsprachige Satzteile eingebaut (AVAIL® and Wefox™ are testing aussi la Kerning), um die Wirkung in anderen Sprachen zu testen. In Lateinisch sieht zum Beispiel fast jede Schrift gut aus. Quod erat demonstrandum. Seit 1975 fehlen in den meisten Testtexten die Zahlen, weswegen nach TypoGb. 204 § ab dem Jahr 2034 Zahlen in 86 der Texte zur Pflicht werden. Nichteinhaltung wird mit bis zu 245 € oder 368 $ bestraft. Genauso wichtig in sind mittlerweile auch Âçcèñtë, die in neueren Schriften aber fast immer enthalten sind. Ein wichtiges aber schwierig zu integrierendes Feld sind OpenType-Funktionalitäten. Je nach Software und Voreinstellungen können eingebaute Kapitälchen, Kerning oder Ligaturen (sehr pfiffig) nicht richtig dargestellt werden.Dies ist ein Typoblindtext. An ihm kann man sehen, ob alle Buchstaben da sind und wie sie aussehen. Manchmal benutzt man Worte wie Hamburgefonts, Rafgenduks Dies ist ein Typoblindtext. An ihm kann man sehen, ob alle Buchstaben da sind und wie sie aussehen. Manchmal benutzt man Worte wie Hamburgefonts, Rafgenduks oder Handgloves, um Schriften zu testen. Manchmal Sätze, die alle Buchstaben des Alphabets enthalten - man nennt diese Sätze »Pangrams«. Sehr bekannt ist dieser: The quick brown fox jumps over the lazy old dog. Oft werden in Typoblindtexte auch</a:t>
            </a:r>
          </a:p>
        </p:txBody>
      </p:sp>
      <p:sp>
        <p:nvSpPr>
          <p:cNvPr id="7" name="Datumsplatzhalter 6"/>
          <p:cNvSpPr>
            <a:spLocks noGrp="1"/>
          </p:cNvSpPr>
          <p:nvPr>
            <p:ph type="dt" sz="half" idx="10"/>
          </p:nvPr>
        </p:nvSpPr>
        <p:spPr/>
        <p:txBody>
          <a:bodyPr/>
          <a:lstStyle/>
          <a:p>
            <a:fld id="{60E2A5F7-5432-C940-8998-969556BAB78E}" type="datetime1">
              <a:rPr lang="de-DE" smtClean="0"/>
              <a:t>23.05.2021</a:t>
            </a:fld>
            <a:endParaRPr lang="de-DE"/>
          </a:p>
        </p:txBody>
      </p:sp>
      <p:sp>
        <p:nvSpPr>
          <p:cNvPr id="8" name="Fußzeilenplatzhalter 7"/>
          <p:cNvSpPr>
            <a:spLocks noGrp="1"/>
          </p:cNvSpPr>
          <p:nvPr>
            <p:ph type="ftr" sz="quarter" idx="11"/>
          </p:nvPr>
        </p:nvSpPr>
        <p:spPr/>
        <p:txBody>
          <a:bodyPr/>
          <a:lstStyle/>
          <a:p>
            <a:r>
              <a:rPr lang="de-DE"/>
              <a:t>|  Fußzeile Blindtext, Name des Professors</a:t>
            </a:r>
            <a:endParaRPr lang="de-DE"/>
          </a:p>
        </p:txBody>
      </p:sp>
      <p:sp>
        <p:nvSpPr>
          <p:cNvPr id="9" name="Foliennummernplatzhalter 8"/>
          <p:cNvSpPr>
            <a:spLocks noGrp="1"/>
          </p:cNvSpPr>
          <p:nvPr>
            <p:ph type="sldNum" sz="quarter" idx="12"/>
          </p:nvPr>
        </p:nvSpPr>
        <p:spPr/>
        <p:txBody>
          <a:bodyPr/>
          <a:lstStyle/>
          <a:p>
            <a:fld id="{43F0430C-3290-2846-9C5E-237D45BC81A9}" type="slidenum">
              <a:rPr lang="de-DE" smtClean="0"/>
              <a:t>‹Nr.›</a:t>
            </a:fld>
            <a:endParaRPr lang="de-DE"/>
          </a:p>
        </p:txBody>
      </p:sp>
      <p:sp>
        <p:nvSpPr>
          <p:cNvPr id="10" name="Textplatzhalter 2"/>
          <p:cNvSpPr>
            <a:spLocks noGrp="1"/>
          </p:cNvSpPr>
          <p:nvPr>
            <p:ph type="body" idx="1" hasCustomPrompt="1"/>
          </p:nvPr>
        </p:nvSpPr>
        <p:spPr>
          <a:xfrm>
            <a:off x="457200" y="1826635"/>
            <a:ext cx="8229600" cy="630708"/>
          </a:xfrm>
          <a:prstGeom prst="rect">
            <a:avLst/>
          </a:prstGeom>
        </p:spPr>
        <p:txBody>
          <a:bodyPr lIns="0" tIns="0" anchor="t" anchorCtr="0"/>
          <a:lstStyle>
            <a:lvl1pPr marL="0" indent="0">
              <a:lnSpc>
                <a:spcPts val="2200"/>
              </a:lnSpc>
              <a:spcBef>
                <a:spcPct val="0"/>
              </a:spcBef>
              <a:buNone/>
              <a:defRPr sz="1800" b="0" i="0" baseline="0">
                <a:latin typeface="TheSans UHH Bold Caps"/>
                <a:cs typeface="TheSans UHH Bold Cap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Manchmal Sätze, die alle Buchstaben des Alphabets enthalten man nennt diese Sätze Pangrams. Sehr bekannt ist dieser</a:t>
            </a:r>
          </a:p>
        </p:txBody>
      </p:sp>
    </p:spTree>
    <p:extLst>
      <p:ext uri="{BB962C8B-B14F-4D97-AF65-F5344CB8AC3E}">
        <p14:creationId xmlns:p14="http://schemas.microsoft.com/office/powerpoint/2010/main" val="4284375476"/>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1b_Titelfolie 2 Bilder">
    <p:spTree>
      <p:nvGrpSpPr>
        <p:cNvPr id="1" name=""/>
        <p:cNvGrpSpPr/>
        <p:nvPr/>
      </p:nvGrpSpPr>
      <p:grpSpPr>
        <a:xfrm>
          <a:off x="0" y="0"/>
          <a:ext cx="0" cy="0"/>
        </a:xfrm>
      </p:grpSpPr>
      <p:sp>
        <p:nvSpPr>
          <p:cNvPr id="26" name="Rechteck 25"/>
          <p:cNvSpPr/>
          <p:nvPr userDrawn="1"/>
        </p:nvSpPr>
        <p:spPr>
          <a:xfrm>
            <a:off x="0" y="1316924"/>
            <a:ext cx="9165896" cy="554107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3" name="Bildplatzhalter 2"/>
          <p:cNvSpPr>
            <a:spLocks noGrp="1"/>
          </p:cNvSpPr>
          <p:nvPr>
            <p:ph type="pic" sz="quarter" idx="14"/>
          </p:nvPr>
        </p:nvSpPr>
        <p:spPr>
          <a:xfrm>
            <a:off x="0" y="1479550"/>
            <a:ext cx="4512849" cy="4926013"/>
          </a:xfrm>
          <a:prstGeom prst="rect">
            <a:avLst/>
          </a:prstGeom>
          <a:blipFill rotWithShape="1">
            <a:blip r:embed="rId1">
              <a:extLst>
                <a:ext uri="{28A0092B-C50C-407E-A947-70E740481C1C}">
                  <a14:useLocalDpi xmlns:a14="http://schemas.microsoft.com/office/drawing/2010/main"/>
                </a:ext>
              </a:extLst>
            </a:blip>
            <a:stretch>
              <a:fillRect/>
            </a:stretch>
          </a:blipFill>
        </p:spPr>
        <p:txBody>
          <a:bodyPr vert="horz"/>
          <a:lstStyle/>
          <a:p>
            <a:r>
              <a:rPr lang="de-DE"/>
              <a:t>Bild durch Klicken auf Symbol hinzufügen</a:t>
            </a:r>
            <a:endParaRPr lang="de-DE"/>
          </a:p>
        </p:txBody>
      </p:sp>
      <p:sp>
        <p:nvSpPr>
          <p:cNvPr id="10" name="Bildplatzhalter 2"/>
          <p:cNvSpPr>
            <a:spLocks noGrp="1"/>
          </p:cNvSpPr>
          <p:nvPr>
            <p:ph type="pic" sz="quarter" idx="15"/>
          </p:nvPr>
        </p:nvSpPr>
        <p:spPr>
          <a:xfrm>
            <a:off x="4648548" y="1479550"/>
            <a:ext cx="4517348" cy="4926013"/>
          </a:xfrm>
          <a:prstGeom prst="rect">
            <a:avLst/>
          </a:prstGeom>
          <a:blipFill rotWithShape="1">
            <a:blip r:embed="rId2">
              <a:extLst>
                <a:ext uri="{28A0092B-C50C-407E-A947-70E740481C1C}">
                  <a14:useLocalDpi xmlns:a14="http://schemas.microsoft.com/office/drawing/2010/main"/>
                </a:ext>
              </a:extLst>
            </a:blip>
            <a:stretch>
              <a:fillRect/>
            </a:stretch>
          </a:blipFill>
        </p:spPr>
        <p:txBody>
          <a:bodyPr vert="horz"/>
          <a:lstStyle/>
          <a:p>
            <a:r>
              <a:rPr lang="de-DE"/>
              <a:t>Bild durch Klicken auf Symbol hinzufügen</a:t>
            </a:r>
            <a:endParaRPr lang="de-DE"/>
          </a:p>
        </p:txBody>
      </p:sp>
      <p:sp>
        <p:nvSpPr>
          <p:cNvPr id="11" name="Inhaltsplatzhalter 20"/>
          <p:cNvSpPr>
            <a:spLocks noGrp="1"/>
          </p:cNvSpPr>
          <p:nvPr>
            <p:ph sz="quarter" idx="12" hasCustomPrompt="1"/>
          </p:nvPr>
        </p:nvSpPr>
        <p:spPr>
          <a:xfrm>
            <a:off x="342000" y="4425480"/>
            <a:ext cx="3808307" cy="1181873"/>
          </a:xfrm>
          <a:prstGeom prst="rect">
            <a:avLst/>
          </a:prstGeom>
        </p:spPr>
        <p:txBody>
          <a:bodyPr vert="horz" tIns="46800"/>
          <a:lstStyle>
            <a:lvl1pPr marL="0" indent="0">
              <a:lnSpc>
                <a:spcPts val="4400"/>
              </a:lnSpc>
              <a:spcBef>
                <a:spcPct val="0"/>
              </a:spcBef>
              <a:buNone/>
              <a:defRPr sz="4000" b="0" i="0">
                <a:solidFill>
                  <a:schemeClr val="bg1"/>
                </a:solidFill>
                <a:latin typeface="TheSans UHH Bold Caps"/>
                <a:cs typeface="TheSans UHH Bold Caps"/>
              </a:defRPr>
            </a:lvl1pPr>
            <a:lvl2pPr marL="457200" indent="0">
              <a:buNone/>
              <a:defRPr/>
            </a:lvl2pPr>
            <a:lvl3pPr marL="914400" indent="0">
              <a:buNone/>
              <a:defRPr/>
            </a:lvl3pPr>
            <a:lvl4pPr marL="1371600" indent="0">
              <a:buNone/>
              <a:defRPr/>
            </a:lvl4pPr>
            <a:lvl5pPr marL="1828800" indent="0">
              <a:buNone/>
              <a:defRPr/>
            </a:lvl5pPr>
          </a:lstStyle>
          <a:p>
            <a:pPr lvl="0"/>
            <a:r>
              <a:rPr lang="de-DE"/>
              <a:t>das ökosystem</a:t>
            </a:r>
            <a:endParaRPr lang="de-DE"/>
          </a:p>
          <a:p>
            <a:pPr lvl="0"/>
            <a:r>
              <a:rPr lang="de-DE" err="1"/>
              <a:t>bersteinwald</a:t>
            </a:r>
            <a:endParaRPr lang="de-DE"/>
          </a:p>
        </p:txBody>
      </p:sp>
      <p:sp>
        <p:nvSpPr>
          <p:cNvPr id="12" name="Textplatzhalter 22"/>
          <p:cNvSpPr>
            <a:spLocks noGrp="1"/>
          </p:cNvSpPr>
          <p:nvPr>
            <p:ph type="body" sz="quarter" idx="13" hasCustomPrompt="1"/>
          </p:nvPr>
        </p:nvSpPr>
        <p:spPr>
          <a:xfrm>
            <a:off x="341314" y="3944230"/>
            <a:ext cx="3808994" cy="481013"/>
          </a:xfrm>
          <a:prstGeom prst="rect">
            <a:avLst/>
          </a:prstGeom>
        </p:spPr>
        <p:txBody>
          <a:bodyPr vert="horz"/>
          <a:lstStyle>
            <a:lvl1pPr marL="0" indent="0">
              <a:buNone/>
              <a:defRPr sz="2000" b="0" i="0">
                <a:solidFill>
                  <a:schemeClr val="bg1"/>
                </a:solidFill>
                <a:latin typeface="TheSans UHH Bold Caps"/>
                <a:cs typeface="TheSans UHH Bold Caps"/>
              </a:defRPr>
            </a:lvl1pPr>
          </a:lstStyle>
          <a:p>
            <a:pPr lvl="0"/>
            <a:r>
              <a:rPr lang="de-DE"/>
              <a:t>Name des Referenten</a:t>
            </a:r>
          </a:p>
        </p:txBody>
      </p:sp>
    </p:spTree>
    <p:extLst>
      <p:ext uri="{BB962C8B-B14F-4D97-AF65-F5344CB8AC3E}">
        <p14:creationId xmlns:p14="http://schemas.microsoft.com/office/powerpoint/2010/main" val="700928232"/>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1c_Titelfolie 3 Bilder">
    <p:spTree>
      <p:nvGrpSpPr>
        <p:cNvPr id="1" name=""/>
        <p:cNvGrpSpPr/>
        <p:nvPr/>
      </p:nvGrpSpPr>
      <p:grpSpPr>
        <a:xfrm>
          <a:off x="0" y="0"/>
          <a:ext cx="0" cy="0"/>
        </a:xfrm>
      </p:grpSpPr>
      <p:sp>
        <p:nvSpPr>
          <p:cNvPr id="7" name="Rechteck 6"/>
          <p:cNvSpPr/>
          <p:nvPr userDrawn="1"/>
        </p:nvSpPr>
        <p:spPr>
          <a:xfrm>
            <a:off x="0" y="1305166"/>
            <a:ext cx="9165896" cy="555283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3" name="Bildplatzhalter 2"/>
          <p:cNvSpPr>
            <a:spLocks noGrp="1"/>
          </p:cNvSpPr>
          <p:nvPr>
            <p:ph type="pic" sz="quarter" idx="14"/>
          </p:nvPr>
        </p:nvSpPr>
        <p:spPr>
          <a:xfrm>
            <a:off x="0" y="1479550"/>
            <a:ext cx="4512849" cy="4926013"/>
          </a:xfrm>
          <a:prstGeom prst="rect">
            <a:avLst/>
          </a:prstGeom>
          <a:blipFill rotWithShape="1">
            <a:blip r:embed="rId1">
              <a:extLst>
                <a:ext uri="{28A0092B-C50C-407E-A947-70E740481C1C}">
                  <a14:useLocalDpi xmlns:a14="http://schemas.microsoft.com/office/drawing/2010/main"/>
                </a:ext>
              </a:extLst>
            </a:blip>
            <a:stretch>
              <a:fillRect/>
            </a:stretch>
          </a:blipFill>
        </p:spPr>
        <p:txBody>
          <a:bodyPr vert="horz"/>
          <a:lstStyle/>
          <a:p>
            <a:r>
              <a:rPr lang="de-DE"/>
              <a:t>Bild durch Klicken auf Symbol hinzufügen</a:t>
            </a:r>
            <a:endParaRPr lang="de-DE"/>
          </a:p>
        </p:txBody>
      </p:sp>
      <p:sp>
        <p:nvSpPr>
          <p:cNvPr id="10" name="Bildplatzhalter 2"/>
          <p:cNvSpPr>
            <a:spLocks noGrp="1"/>
          </p:cNvSpPr>
          <p:nvPr>
            <p:ph type="pic" sz="quarter" idx="15"/>
          </p:nvPr>
        </p:nvSpPr>
        <p:spPr>
          <a:xfrm>
            <a:off x="4637550" y="1479550"/>
            <a:ext cx="4528346" cy="2401849"/>
          </a:xfrm>
          <a:prstGeom prst="rect">
            <a:avLst/>
          </a:prstGeom>
          <a:blipFill rotWithShape="1">
            <a:blip r:embed="rId2">
              <a:extLst>
                <a:ext uri="{28A0092B-C50C-407E-A947-70E740481C1C}">
                  <a14:useLocalDpi xmlns:a14="http://schemas.microsoft.com/office/drawing/2010/main"/>
                </a:ext>
              </a:extLst>
            </a:blip>
            <a:stretch>
              <a:fillRect t="1" r="1" b="0"/>
            </a:stretch>
          </a:blipFill>
        </p:spPr>
        <p:txBody>
          <a:bodyPr vert="horz"/>
          <a:lstStyle/>
          <a:p>
            <a:r>
              <a:rPr lang="de-DE"/>
              <a:t>Bild durch Klicken auf Symbol hinzufügen</a:t>
            </a:r>
            <a:endParaRPr lang="de-DE"/>
          </a:p>
        </p:txBody>
      </p:sp>
      <p:sp>
        <p:nvSpPr>
          <p:cNvPr id="9" name="Bildplatzhalter 2"/>
          <p:cNvSpPr>
            <a:spLocks noGrp="1"/>
          </p:cNvSpPr>
          <p:nvPr>
            <p:ph type="pic" sz="quarter" idx="16"/>
          </p:nvPr>
        </p:nvSpPr>
        <p:spPr>
          <a:xfrm>
            <a:off x="4637550" y="4009827"/>
            <a:ext cx="4528346" cy="2395736"/>
          </a:xfrm>
          <a:prstGeom prst="rect">
            <a:avLst/>
          </a:prstGeom>
          <a:blipFill rotWithShape="1">
            <a:blip r:embed="rId3">
              <a:extLst>
                <a:ext uri="{28A0092B-C50C-407E-A947-70E740481C1C}">
                  <a14:useLocalDpi xmlns:a14="http://schemas.microsoft.com/office/drawing/2010/main"/>
                </a:ext>
              </a:extLst>
            </a:blip>
            <a:stretch>
              <a:fillRect r="1" b="4"/>
            </a:stretch>
          </a:blipFill>
        </p:spPr>
        <p:txBody>
          <a:bodyPr vert="horz"/>
          <a:lstStyle/>
          <a:p>
            <a:r>
              <a:rPr lang="de-DE"/>
              <a:t>Bild durch Klicken auf Symbol hinzufügen</a:t>
            </a:r>
            <a:endParaRPr lang="de-DE"/>
          </a:p>
        </p:txBody>
      </p:sp>
      <p:sp>
        <p:nvSpPr>
          <p:cNvPr id="18" name="Inhaltsplatzhalter 20"/>
          <p:cNvSpPr>
            <a:spLocks noGrp="1"/>
          </p:cNvSpPr>
          <p:nvPr>
            <p:ph sz="quarter" idx="12" hasCustomPrompt="1"/>
          </p:nvPr>
        </p:nvSpPr>
        <p:spPr>
          <a:xfrm>
            <a:off x="342000" y="4425480"/>
            <a:ext cx="3808307" cy="1181873"/>
          </a:xfrm>
          <a:prstGeom prst="rect">
            <a:avLst/>
          </a:prstGeom>
        </p:spPr>
        <p:txBody>
          <a:bodyPr vert="horz" tIns="46800"/>
          <a:lstStyle>
            <a:lvl1pPr marL="0" indent="0">
              <a:lnSpc>
                <a:spcPts val="4400"/>
              </a:lnSpc>
              <a:spcBef>
                <a:spcPct val="0"/>
              </a:spcBef>
              <a:buNone/>
              <a:defRPr sz="4000" b="0" i="0">
                <a:solidFill>
                  <a:schemeClr val="bg1"/>
                </a:solidFill>
                <a:latin typeface="TheSans UHH Bold Caps"/>
                <a:cs typeface="TheSans UHH Bold Caps"/>
              </a:defRPr>
            </a:lvl1pPr>
            <a:lvl2pPr marL="457200" indent="0">
              <a:buNone/>
              <a:defRPr/>
            </a:lvl2pPr>
            <a:lvl3pPr marL="914400" indent="0">
              <a:buNone/>
              <a:defRPr/>
            </a:lvl3pPr>
            <a:lvl4pPr marL="1371600" indent="0">
              <a:buNone/>
              <a:defRPr/>
            </a:lvl4pPr>
            <a:lvl5pPr marL="1828800" indent="0">
              <a:buNone/>
              <a:defRPr/>
            </a:lvl5pPr>
          </a:lstStyle>
          <a:p>
            <a:pPr lvl="0"/>
            <a:r>
              <a:rPr lang="de-DE"/>
              <a:t>das ökosystem</a:t>
            </a:r>
            <a:endParaRPr lang="de-DE"/>
          </a:p>
          <a:p>
            <a:pPr lvl="0"/>
            <a:r>
              <a:rPr lang="de-DE" err="1"/>
              <a:t>bersteinwald</a:t>
            </a:r>
            <a:endParaRPr lang="de-DE"/>
          </a:p>
        </p:txBody>
      </p:sp>
      <p:sp>
        <p:nvSpPr>
          <p:cNvPr id="19" name="Textplatzhalter 22"/>
          <p:cNvSpPr>
            <a:spLocks noGrp="1"/>
          </p:cNvSpPr>
          <p:nvPr>
            <p:ph type="body" sz="quarter" idx="13" hasCustomPrompt="1"/>
          </p:nvPr>
        </p:nvSpPr>
        <p:spPr>
          <a:xfrm>
            <a:off x="341314" y="3944230"/>
            <a:ext cx="3808994" cy="481013"/>
          </a:xfrm>
          <a:prstGeom prst="rect">
            <a:avLst/>
          </a:prstGeom>
        </p:spPr>
        <p:txBody>
          <a:bodyPr vert="horz"/>
          <a:lstStyle>
            <a:lvl1pPr marL="0" indent="0">
              <a:buNone/>
              <a:defRPr sz="2000" b="0" i="0">
                <a:solidFill>
                  <a:schemeClr val="bg1"/>
                </a:solidFill>
                <a:latin typeface="TheSans UHH Bold Caps"/>
                <a:cs typeface="TheSans UHH Bold Caps"/>
              </a:defRPr>
            </a:lvl1pPr>
          </a:lstStyle>
          <a:p>
            <a:pPr lvl="0"/>
            <a:r>
              <a:rPr lang="de-DE"/>
              <a:t>Name des Referenten</a:t>
            </a:r>
          </a:p>
        </p:txBody>
      </p:sp>
    </p:spTree>
    <p:extLst>
      <p:ext uri="{BB962C8B-B14F-4D97-AF65-F5344CB8AC3E}">
        <p14:creationId xmlns:p14="http://schemas.microsoft.com/office/powerpoint/2010/main" val="2549433544"/>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1d_Titelfolie Steingrau">
    <p:spTree>
      <p:nvGrpSpPr>
        <p:cNvPr id="1" name=""/>
        <p:cNvGrpSpPr/>
        <p:nvPr/>
      </p:nvGrpSpPr>
      <p:grpSpPr>
        <a:xfrm>
          <a:off x="0" y="0"/>
          <a:ext cx="0" cy="0"/>
        </a:xfrm>
      </p:grpSpPr>
      <p:sp>
        <p:nvSpPr>
          <p:cNvPr id="2" name="Rechteck 1"/>
          <p:cNvSpPr/>
          <p:nvPr userDrawn="1"/>
        </p:nvSpPr>
        <p:spPr>
          <a:xfrm>
            <a:off x="0" y="1463675"/>
            <a:ext cx="9144000" cy="4954891"/>
          </a:xfrm>
          <a:prstGeom prst="rect">
            <a:avLst/>
          </a:prstGeom>
          <a:solidFill>
            <a:srgbClr val="3B51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1" name="Rechteck 10"/>
          <p:cNvSpPr/>
          <p:nvPr userDrawn="1"/>
        </p:nvSpPr>
        <p:spPr>
          <a:xfrm>
            <a:off x="0" y="6418566"/>
            <a:ext cx="9144000" cy="43943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4" name="Inhaltsplatzhalter 20"/>
          <p:cNvSpPr>
            <a:spLocks noGrp="1"/>
          </p:cNvSpPr>
          <p:nvPr>
            <p:ph sz="quarter" idx="12" hasCustomPrompt="1"/>
          </p:nvPr>
        </p:nvSpPr>
        <p:spPr>
          <a:xfrm>
            <a:off x="342000" y="4425480"/>
            <a:ext cx="6121593" cy="1181873"/>
          </a:xfrm>
          <a:prstGeom prst="rect">
            <a:avLst/>
          </a:prstGeom>
        </p:spPr>
        <p:txBody>
          <a:bodyPr vert="horz" tIns="46800"/>
          <a:lstStyle>
            <a:lvl1pPr marL="0" indent="0">
              <a:lnSpc>
                <a:spcPts val="4400"/>
              </a:lnSpc>
              <a:spcBef>
                <a:spcPct val="0"/>
              </a:spcBef>
              <a:buNone/>
              <a:defRPr sz="4000" b="0" i="0">
                <a:solidFill>
                  <a:schemeClr val="bg1"/>
                </a:solidFill>
                <a:latin typeface="TheSans UHH Bold Caps"/>
                <a:cs typeface="TheSans UHH Bold Caps"/>
              </a:defRPr>
            </a:lvl1pPr>
            <a:lvl2pPr marL="457200" indent="0">
              <a:buNone/>
              <a:defRPr/>
            </a:lvl2pPr>
            <a:lvl3pPr marL="914400" indent="0">
              <a:buNone/>
              <a:defRPr/>
            </a:lvl3pPr>
            <a:lvl4pPr marL="1371600" indent="0">
              <a:buNone/>
              <a:defRPr/>
            </a:lvl4pPr>
            <a:lvl5pPr marL="1828800" indent="0">
              <a:buNone/>
              <a:defRPr/>
            </a:lvl5pPr>
          </a:lstStyle>
          <a:p>
            <a:pPr lvl="0"/>
            <a:r>
              <a:rPr lang="de-DE"/>
              <a:t>Dies ist ein Typoblindtext</a:t>
            </a:r>
            <a:br>
              <a:rPr lang="de-DE"/>
            </a:br>
            <a:r>
              <a:rPr lang="de-DE"/>
              <a:t>An ihm kann man sehen</a:t>
            </a:r>
          </a:p>
        </p:txBody>
      </p:sp>
      <p:sp>
        <p:nvSpPr>
          <p:cNvPr id="15" name="Textplatzhalter 22"/>
          <p:cNvSpPr>
            <a:spLocks noGrp="1"/>
          </p:cNvSpPr>
          <p:nvPr>
            <p:ph type="body" sz="quarter" idx="13" hasCustomPrompt="1"/>
          </p:nvPr>
        </p:nvSpPr>
        <p:spPr>
          <a:xfrm>
            <a:off x="341314" y="3944230"/>
            <a:ext cx="6122280" cy="481013"/>
          </a:xfrm>
          <a:prstGeom prst="rect">
            <a:avLst/>
          </a:prstGeom>
        </p:spPr>
        <p:txBody>
          <a:bodyPr vert="horz"/>
          <a:lstStyle>
            <a:lvl1pPr marL="0" indent="0">
              <a:buNone/>
              <a:defRPr sz="2000" b="0" i="0">
                <a:solidFill>
                  <a:schemeClr val="bg1"/>
                </a:solidFill>
                <a:latin typeface="TheSans UHH Bold Caps"/>
                <a:cs typeface="TheSans UHH Bold Caps"/>
              </a:defRPr>
            </a:lvl1pPr>
          </a:lstStyle>
          <a:p>
            <a:pPr lvl="0"/>
            <a:r>
              <a:rPr lang="de-DE"/>
              <a:t>Name des Referenten</a:t>
            </a:r>
          </a:p>
        </p:txBody>
      </p:sp>
    </p:spTree>
    <p:extLst>
      <p:ext uri="{BB962C8B-B14F-4D97-AF65-F5344CB8AC3E}">
        <p14:creationId xmlns:p14="http://schemas.microsoft.com/office/powerpoint/2010/main" val="1429715215"/>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1e_Titelfolie Cyan">
    <p:spTree>
      <p:nvGrpSpPr>
        <p:cNvPr id="1" name=""/>
        <p:cNvGrpSpPr/>
        <p:nvPr/>
      </p:nvGrpSpPr>
      <p:grpSpPr>
        <a:xfrm>
          <a:off x="0" y="0"/>
          <a:ext cx="0" cy="0"/>
        </a:xfrm>
      </p:grpSpPr>
      <p:sp>
        <p:nvSpPr>
          <p:cNvPr id="8" name="Rechteck 7"/>
          <p:cNvSpPr/>
          <p:nvPr userDrawn="1"/>
        </p:nvSpPr>
        <p:spPr>
          <a:xfrm>
            <a:off x="0" y="1463675"/>
            <a:ext cx="9144000" cy="4954891"/>
          </a:xfrm>
          <a:prstGeom prst="rect">
            <a:avLst/>
          </a:prstGeom>
          <a:solidFill>
            <a:srgbClr val="0092D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9" name="Rechteck 8"/>
          <p:cNvSpPr/>
          <p:nvPr userDrawn="1"/>
        </p:nvSpPr>
        <p:spPr>
          <a:xfrm>
            <a:off x="0" y="6418566"/>
            <a:ext cx="9144000" cy="43943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1" name="Inhaltsplatzhalter 20"/>
          <p:cNvSpPr>
            <a:spLocks noGrp="1"/>
          </p:cNvSpPr>
          <p:nvPr>
            <p:ph sz="quarter" idx="12" hasCustomPrompt="1"/>
          </p:nvPr>
        </p:nvSpPr>
        <p:spPr>
          <a:xfrm>
            <a:off x="342000" y="4425480"/>
            <a:ext cx="6121593" cy="1181873"/>
          </a:xfrm>
          <a:prstGeom prst="rect">
            <a:avLst/>
          </a:prstGeom>
        </p:spPr>
        <p:txBody>
          <a:bodyPr vert="horz" tIns="46800"/>
          <a:lstStyle>
            <a:lvl1pPr marL="0" indent="0">
              <a:lnSpc>
                <a:spcPts val="4400"/>
              </a:lnSpc>
              <a:spcBef>
                <a:spcPct val="0"/>
              </a:spcBef>
              <a:buNone/>
              <a:defRPr sz="4000" b="0" i="0">
                <a:solidFill>
                  <a:schemeClr val="bg1"/>
                </a:solidFill>
                <a:latin typeface="TheSans UHH Bold Caps"/>
                <a:cs typeface="TheSans UHH Bold Caps"/>
              </a:defRPr>
            </a:lvl1pPr>
            <a:lvl2pPr marL="457200" indent="0">
              <a:buNone/>
              <a:defRPr/>
            </a:lvl2pPr>
            <a:lvl3pPr marL="914400" indent="0">
              <a:buNone/>
              <a:defRPr/>
            </a:lvl3pPr>
            <a:lvl4pPr marL="1371600" indent="0">
              <a:buNone/>
              <a:defRPr/>
            </a:lvl4pPr>
            <a:lvl5pPr marL="1828800" indent="0">
              <a:buNone/>
              <a:defRPr/>
            </a:lvl5pPr>
          </a:lstStyle>
          <a:p>
            <a:pPr lvl="0"/>
            <a:r>
              <a:rPr lang="de-DE"/>
              <a:t>Dies ist ein Typoblindtext</a:t>
            </a:r>
            <a:br>
              <a:rPr lang="de-DE"/>
            </a:br>
            <a:r>
              <a:rPr lang="de-DE"/>
              <a:t>An ihm kann man sehen</a:t>
            </a:r>
          </a:p>
        </p:txBody>
      </p:sp>
      <p:sp>
        <p:nvSpPr>
          <p:cNvPr id="12" name="Textplatzhalter 22"/>
          <p:cNvSpPr>
            <a:spLocks noGrp="1"/>
          </p:cNvSpPr>
          <p:nvPr>
            <p:ph type="body" sz="quarter" idx="13" hasCustomPrompt="1"/>
          </p:nvPr>
        </p:nvSpPr>
        <p:spPr>
          <a:xfrm>
            <a:off x="341314" y="3944230"/>
            <a:ext cx="6122279" cy="481013"/>
          </a:xfrm>
          <a:prstGeom prst="rect">
            <a:avLst/>
          </a:prstGeom>
        </p:spPr>
        <p:txBody>
          <a:bodyPr vert="horz"/>
          <a:lstStyle>
            <a:lvl1pPr marL="0" indent="0">
              <a:buNone/>
              <a:defRPr sz="2000" b="0" i="0">
                <a:solidFill>
                  <a:schemeClr val="bg1"/>
                </a:solidFill>
                <a:latin typeface="TheSans UHH Bold Caps"/>
                <a:cs typeface="TheSans UHH Bold Caps"/>
              </a:defRPr>
            </a:lvl1pPr>
          </a:lstStyle>
          <a:p>
            <a:pPr lvl="0"/>
            <a:r>
              <a:rPr lang="de-DE"/>
              <a:t>Name des Referenten</a:t>
            </a:r>
          </a:p>
        </p:txBody>
      </p:sp>
    </p:spTree>
    <p:extLst>
      <p:ext uri="{BB962C8B-B14F-4D97-AF65-F5344CB8AC3E}">
        <p14:creationId xmlns:p14="http://schemas.microsoft.com/office/powerpoint/2010/main" val="727751713"/>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2_Aufzählung">
    <p:spTree>
      <p:nvGrpSpPr>
        <p:cNvPr id="1" name=""/>
        <p:cNvGrpSpPr/>
        <p:nvPr/>
      </p:nvGrpSpPr>
      <p:grpSpPr>
        <a:xfrm>
          <a:off x="0" y="0"/>
          <a:ext cx="0" cy="0"/>
        </a:xfrm>
      </p:grpSpPr>
      <p:sp>
        <p:nvSpPr>
          <p:cNvPr id="12" name="Inhaltsplatzhalter 3"/>
          <p:cNvSpPr>
            <a:spLocks noGrp="1"/>
          </p:cNvSpPr>
          <p:nvPr>
            <p:ph sz="half" idx="2"/>
            <p:custDataLst>
              <p:tags r:id="rId1"/>
            </p:custDataLst>
          </p:nvPr>
        </p:nvSpPr>
        <p:spPr>
          <a:xfrm>
            <a:off x="457200" y="2840400"/>
            <a:ext cx="7639200" cy="3233015"/>
          </a:xfrm>
          <a:prstGeom prst="rect">
            <a:avLst/>
          </a:prstGeom>
        </p:spPr>
        <p:txBody>
          <a:bodyPr lIns="0" tIns="0" rIns="0" bIns="0"/>
          <a:lstStyle>
            <a:lvl1pPr marL="252000" indent="-252000">
              <a:lnSpc>
                <a:spcPts val="3050"/>
              </a:lnSpc>
              <a:spcBef>
                <a:spcPct val="0"/>
              </a:spcBef>
              <a:spcAft>
                <a:spcPts val="1100"/>
              </a:spcAft>
              <a:buClr>
                <a:schemeClr val="tx1"/>
              </a:buClr>
              <a:buFont typeface="Wingdings" charset="2"/>
              <a:buChar char="§"/>
              <a:defRPr sz="2400">
                <a:latin typeface="TheSans UHH Regular"/>
                <a:cs typeface="TheSans UHH Regular"/>
              </a:defRPr>
            </a:lvl1pPr>
            <a:lvl2pPr marL="504000" indent="-252000">
              <a:spcBef>
                <a:spcPct val="0"/>
              </a:spcBef>
              <a:spcAft>
                <a:spcPts val="1100"/>
              </a:spcAft>
              <a:buClr>
                <a:srgbClr val="3B515B"/>
              </a:buClr>
              <a:buSzTx/>
              <a:buFont typeface="Wingdings" charset="2"/>
              <a:buChar char="§"/>
              <a:defRPr sz="2000">
                <a:latin typeface="TheSans UHH Regular"/>
                <a:cs typeface="TheSans UHH Regular"/>
              </a:defRPr>
            </a:lvl2pPr>
            <a:lvl3pPr marL="756000" indent="-252000">
              <a:spcBef>
                <a:spcPct val="0"/>
              </a:spcBef>
              <a:spcAft>
                <a:spcPts val="1100"/>
              </a:spcAft>
              <a:buClr>
                <a:srgbClr val="75858C"/>
              </a:buClr>
              <a:buFont typeface="Lucida Grande"/>
              <a:buChar char="▪"/>
              <a:defRPr sz="2000">
                <a:latin typeface="TheSans UHH Regular"/>
                <a:cs typeface="TheSans UHH Regular"/>
              </a:defRPr>
            </a:lvl3pPr>
            <a:lvl4pPr marL="756000" indent="-252000">
              <a:spcBef>
                <a:spcPct val="0"/>
              </a:spcBef>
              <a:spcAft>
                <a:spcPts val="1100"/>
              </a:spcAft>
              <a:buClr>
                <a:srgbClr val="3B515B"/>
              </a:buClr>
              <a:buFont typeface="Wingdings" charset="2"/>
              <a:buChar char="§"/>
              <a:defRPr sz="2000">
                <a:latin typeface="TheSans UHH Regular"/>
                <a:cs typeface="TheSans UHH Regular"/>
              </a:defRPr>
            </a:lvl4pPr>
            <a:lvl5pPr marL="756000" indent="-252000">
              <a:spcBef>
                <a:spcPct val="0"/>
              </a:spcBef>
              <a:spcAft>
                <a:spcPts val="1100"/>
              </a:spcAft>
              <a:buClr>
                <a:srgbClr val="3B515B"/>
              </a:buClr>
              <a:buFont typeface="Wingdings" charset="2"/>
              <a:buChar char="§"/>
              <a:defRPr sz="2000">
                <a:latin typeface="TheSans UHH Regular"/>
                <a:cs typeface="TheSans UHH Regular"/>
              </a:defRPr>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p:txBody>
      </p:sp>
      <p:sp>
        <p:nvSpPr>
          <p:cNvPr id="11" name="Textplatzhalter 2"/>
          <p:cNvSpPr>
            <a:spLocks noGrp="1"/>
          </p:cNvSpPr>
          <p:nvPr>
            <p:ph type="body" idx="1" hasCustomPrompt="1"/>
            <p:custDataLst>
              <p:tags r:id="rId2"/>
            </p:custDataLst>
          </p:nvPr>
        </p:nvSpPr>
        <p:spPr>
          <a:xfrm>
            <a:off x="457200" y="1774800"/>
            <a:ext cx="7639200" cy="778297"/>
          </a:xfrm>
          <a:prstGeom prst="rect">
            <a:avLst/>
          </a:prstGeom>
        </p:spPr>
        <p:txBody>
          <a:bodyPr lIns="0" tIns="0" anchor="t" anchorCtr="0"/>
          <a:lstStyle>
            <a:lvl1pPr marL="0" indent="0">
              <a:lnSpc>
                <a:spcPts val="3200"/>
              </a:lnSpc>
              <a:spcBef>
                <a:spcPct val="0"/>
              </a:spcBef>
              <a:buNone/>
              <a:defRPr sz="2800" b="0" i="0" baseline="0">
                <a:latin typeface="TheSans UHH Bold Caps"/>
                <a:cs typeface="TheSans UHH Bold Cap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ob alle Buchstaben da sind, wie sie aussehen</a:t>
            </a:r>
          </a:p>
          <a:p>
            <a:pPr lvl="0"/>
            <a:r>
              <a:rPr lang="de-DE"/>
              <a:t>und ob alle buchstaben da sind</a:t>
            </a:r>
          </a:p>
        </p:txBody>
      </p:sp>
      <p:sp>
        <p:nvSpPr>
          <p:cNvPr id="14" name="Foliennummernplatzhalter 5"/>
          <p:cNvSpPr>
            <a:spLocks noGrp="1"/>
          </p:cNvSpPr>
          <p:nvPr>
            <p:ph type="sldNum" sz="quarter" idx="4"/>
            <p:custDataLst>
              <p:tags r:id="rId3"/>
            </p:custDataLst>
          </p:nvPr>
        </p:nvSpPr>
        <p:spPr>
          <a:xfrm>
            <a:off x="7296904" y="6442393"/>
            <a:ext cx="1389896" cy="365125"/>
          </a:xfrm>
          <a:prstGeom prst="rect">
            <a:avLst/>
          </a:prstGeom>
        </p:spPr>
        <p:txBody>
          <a:bodyPr vert="horz" lIns="91440" tIns="45720" rIns="91440" bIns="45720" rtlCol="0" anchor="ctr"/>
          <a:lstStyle>
            <a:lvl1pPr algn="r">
              <a:defRPr sz="1200" b="0" i="0">
                <a:solidFill>
                  <a:srgbClr val="000000"/>
                </a:solidFill>
                <a:latin typeface="TheSans UHH Regular"/>
                <a:cs typeface="TheSans UHH Regular"/>
              </a:defRPr>
            </a:lvl1pPr>
          </a:lstStyle>
          <a:p>
            <a:fld id="{43F0430C-3290-2846-9C5E-237D45BC81A9}" type="slidenum">
              <a:rPr lang="de-DE" smtClean="0"/>
              <a:t>‹Nr.›</a:t>
            </a:fld>
            <a:endParaRPr lang="de-DE"/>
          </a:p>
        </p:txBody>
      </p:sp>
      <p:sp>
        <p:nvSpPr>
          <p:cNvPr id="7" name="Datumsplatzhalter 3"/>
          <p:cNvSpPr>
            <a:spLocks noGrp="1"/>
          </p:cNvSpPr>
          <p:nvPr>
            <p:ph type="dt" sz="half" idx="10"/>
            <p:custDataLst>
              <p:tags r:id="rId4"/>
            </p:custDataLst>
          </p:nvPr>
        </p:nvSpPr>
        <p:spPr>
          <a:xfrm>
            <a:off x="457200" y="6442393"/>
            <a:ext cx="907185" cy="365125"/>
          </a:xfrm>
          <a:prstGeom prst="rect">
            <a:avLst/>
          </a:prstGeom>
        </p:spPr>
        <p:txBody>
          <a:bodyPr vert="horz" lIns="0" tIns="45720" rIns="91440" bIns="45720" rtlCol="0" anchor="ctr"/>
          <a:lstStyle>
            <a:lvl1pPr algn="l">
              <a:defRPr sz="1200" b="0" i="0">
                <a:solidFill>
                  <a:schemeClr val="tx1"/>
                </a:solidFill>
                <a:latin typeface="TheSans UHH Regular"/>
                <a:cs typeface="TheSans UHH Regular"/>
              </a:defRPr>
            </a:lvl1pPr>
          </a:lstStyle>
          <a:p>
            <a:fld id="{CF42CCF1-1A89-C34C-B1B4-89EF2B026F58}" type="datetime1">
              <a:rPr lang="de-DE" smtClean="0"/>
              <a:t>23.05.2021</a:t>
            </a:fld>
            <a:endParaRPr lang="de-DE"/>
          </a:p>
        </p:txBody>
      </p:sp>
      <p:sp>
        <p:nvSpPr>
          <p:cNvPr id="8" name="Fußzeilenplatzhalter 4"/>
          <p:cNvSpPr>
            <a:spLocks noGrp="1"/>
          </p:cNvSpPr>
          <p:nvPr>
            <p:ph type="ftr" sz="quarter" idx="3"/>
            <p:custDataLst>
              <p:tags r:id="rId5"/>
            </p:custDataLst>
          </p:nvPr>
        </p:nvSpPr>
        <p:spPr>
          <a:xfrm>
            <a:off x="1090788" y="6442393"/>
            <a:ext cx="4522788" cy="365125"/>
          </a:xfrm>
          <a:prstGeom prst="rect">
            <a:avLst/>
          </a:prstGeom>
        </p:spPr>
        <p:txBody>
          <a:bodyPr vert="horz" lIns="0" tIns="45720" rIns="91440" bIns="45720" rtlCol="0" anchor="ctr"/>
          <a:lstStyle>
            <a:lvl1pPr algn="l">
              <a:defRPr sz="1200" b="0" i="0">
                <a:solidFill>
                  <a:srgbClr val="000000"/>
                </a:solidFill>
                <a:latin typeface="TheSans UHH Regular"/>
                <a:cs typeface="TheSans UHH Regular"/>
              </a:defRPr>
            </a:lvl1pPr>
          </a:lstStyle>
          <a:p>
            <a:r>
              <a:rPr lang="de-DE"/>
              <a:t>|  Fußzeile Blindtext, Name des Professors</a:t>
            </a:r>
            <a:endParaRPr lang="de-DE"/>
          </a:p>
        </p:txBody>
      </p:sp>
    </p:spTree>
    <p:extLst>
      <p:ext uri="{BB962C8B-B14F-4D97-AF65-F5344CB8AC3E}">
        <p14:creationId xmlns:p14="http://schemas.microsoft.com/office/powerpoint/2010/main" val="1717272392"/>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3_Text">
    <p:spTree>
      <p:nvGrpSpPr>
        <p:cNvPr id="1" name=""/>
        <p:cNvGrpSpPr/>
        <p:nvPr/>
      </p:nvGrpSpPr>
      <p:grpSpPr>
        <a:xfrm>
          <a:off x="0" y="0"/>
          <a:ext cx="0" cy="0"/>
        </a:xfrm>
      </p:grpSpPr>
      <p:sp>
        <p:nvSpPr>
          <p:cNvPr id="4" name="Inhaltsplatzhalter 3"/>
          <p:cNvSpPr>
            <a:spLocks noGrp="1"/>
          </p:cNvSpPr>
          <p:nvPr>
            <p:ph sz="half" idx="2" hasCustomPrompt="1"/>
          </p:nvPr>
        </p:nvSpPr>
        <p:spPr>
          <a:xfrm>
            <a:off x="457199" y="2840895"/>
            <a:ext cx="7639302" cy="3280939"/>
          </a:xfrm>
          <a:prstGeom prst="rect">
            <a:avLst/>
          </a:prstGeom>
        </p:spPr>
        <p:txBody>
          <a:bodyPr lIns="0" tIns="0" bIns="0"/>
          <a:lstStyle>
            <a:lvl1pPr marL="0" indent="0">
              <a:lnSpc>
                <a:spcPts val="3050"/>
              </a:lnSpc>
              <a:spcBef>
                <a:spcPct val="0"/>
              </a:spcBef>
              <a:spcAft>
                <a:spcPct val="0"/>
              </a:spcAft>
              <a:buClr>
                <a:srgbClr val="3B515B"/>
              </a:buClr>
              <a:buFont typeface="Wingdings" charset="2"/>
              <a:buNone/>
              <a:defRPr sz="2400" baseline="0">
                <a:latin typeface="TheSans UHH Regular"/>
                <a:cs typeface="TheSans UHH Regular"/>
              </a:defRPr>
            </a:lvl1pPr>
            <a:lvl2pPr marL="0" indent="0">
              <a:lnSpc>
                <a:spcPct val="100000"/>
              </a:lnSpc>
              <a:spcBef>
                <a:spcPct val="0"/>
              </a:spcBef>
              <a:spcAft>
                <a:spcPct val="0"/>
              </a:spcAft>
              <a:buClr>
                <a:srgbClr val="3B515B"/>
              </a:buClr>
              <a:buFont typeface="Wingdings" charset="2"/>
              <a:buNone/>
              <a:defRPr sz="2400">
                <a:latin typeface="TheSans UHH Regular"/>
                <a:cs typeface="TheSans UHH Regular"/>
              </a:defRPr>
            </a:lvl2pPr>
            <a:lvl3pPr marL="0" indent="0">
              <a:lnSpc>
                <a:spcPct val="100000"/>
              </a:lnSpc>
              <a:spcBef>
                <a:spcPct val="0"/>
              </a:spcBef>
              <a:spcAft>
                <a:spcPct val="0"/>
              </a:spcAft>
              <a:buClr>
                <a:srgbClr val="3B515B"/>
              </a:buClr>
              <a:buFont typeface="Wingdings" charset="2"/>
              <a:buNone/>
              <a:defRPr sz="2400">
                <a:latin typeface="TheSans UHH Regular"/>
                <a:cs typeface="TheSans UHH Regular"/>
              </a:defRPr>
            </a:lvl3pPr>
            <a:lvl4pPr marL="0" indent="0">
              <a:lnSpc>
                <a:spcPct val="100000"/>
              </a:lnSpc>
              <a:spcBef>
                <a:spcPct val="0"/>
              </a:spcBef>
              <a:spcAft>
                <a:spcPct val="0"/>
              </a:spcAft>
              <a:buClr>
                <a:srgbClr val="3B515B"/>
              </a:buClr>
              <a:buFont typeface="Wingdings" charset="2"/>
              <a:buNone/>
              <a:defRPr sz="2400">
                <a:latin typeface="TheSans UHH Regular"/>
                <a:cs typeface="TheSans UHH Regular"/>
              </a:defRPr>
            </a:lvl4pPr>
            <a:lvl5pPr marL="0" indent="0">
              <a:lnSpc>
                <a:spcPct val="100000"/>
              </a:lnSpc>
              <a:spcBef>
                <a:spcPct val="0"/>
              </a:spcBef>
              <a:spcAft>
                <a:spcPct val="0"/>
              </a:spcAft>
              <a:buClr>
                <a:srgbClr val="3B515B"/>
              </a:buClr>
              <a:buFont typeface="Wingdings" charset="2"/>
              <a:buNone/>
              <a:defRPr sz="2400">
                <a:latin typeface="TheSans UHH Regular"/>
                <a:cs typeface="TheSans UHH Regular"/>
              </a:defRPr>
            </a:lvl5pPr>
            <a:lvl6pPr>
              <a:defRPr sz="1600"/>
            </a:lvl6pPr>
            <a:lvl7pPr>
              <a:defRPr sz="1600"/>
            </a:lvl7pPr>
            <a:lvl8pPr>
              <a:defRPr sz="1600"/>
            </a:lvl8pPr>
            <a:lvl9pPr>
              <a:defRPr sz="1600"/>
            </a:lvl9pPr>
          </a:lstStyle>
          <a:p>
            <a:pPr lvl="0"/>
            <a:r>
              <a:rPr lang="de-DE"/>
              <a:t>Dies ist ein Typoblindtext. An ihm kann man sehen, ob alle Buchstaben da sind und wie sie aussehen. Manchmal benutzt man Worte wie Hamburgefonts, Rafgenduks oder Handgloves, um Schriften zu testen. Manchmal Sätze, die alle Buchstaben des Alphabets enthalten - man nennt diese Sätze »Pangrams«. Dies ist ein Typoblindtext. An ihm kann man sehen, ob alle Buchstaben da sind und wie sie aussehen. Manchmal benutzt man Worte wie</a:t>
            </a:r>
          </a:p>
        </p:txBody>
      </p:sp>
      <p:sp>
        <p:nvSpPr>
          <p:cNvPr id="7" name="Datumsplatzhalter 6"/>
          <p:cNvSpPr>
            <a:spLocks noGrp="1"/>
          </p:cNvSpPr>
          <p:nvPr>
            <p:ph type="dt" sz="half" idx="10"/>
          </p:nvPr>
        </p:nvSpPr>
        <p:spPr/>
        <p:txBody>
          <a:bodyPr/>
          <a:lstStyle/>
          <a:p>
            <a:fld id="{3DF2150B-76F6-DE49-9C43-3D4065485782}" type="datetime1">
              <a:rPr lang="de-DE" smtClean="0"/>
              <a:t>23.05.2021</a:t>
            </a:fld>
            <a:endParaRPr lang="de-DE"/>
          </a:p>
        </p:txBody>
      </p:sp>
      <p:sp>
        <p:nvSpPr>
          <p:cNvPr id="8" name="Fußzeilenplatzhalter 7"/>
          <p:cNvSpPr>
            <a:spLocks noGrp="1"/>
          </p:cNvSpPr>
          <p:nvPr>
            <p:ph type="ftr" sz="quarter" idx="11"/>
          </p:nvPr>
        </p:nvSpPr>
        <p:spPr/>
        <p:txBody>
          <a:bodyPr/>
          <a:lstStyle/>
          <a:p>
            <a:r>
              <a:rPr lang="de-DE"/>
              <a:t>|  Fußzeile Blindtext, Name des Professors</a:t>
            </a:r>
            <a:endParaRPr lang="de-DE"/>
          </a:p>
        </p:txBody>
      </p:sp>
      <p:sp>
        <p:nvSpPr>
          <p:cNvPr id="9" name="Foliennummernplatzhalter 8"/>
          <p:cNvSpPr>
            <a:spLocks noGrp="1"/>
          </p:cNvSpPr>
          <p:nvPr>
            <p:ph type="sldNum" sz="quarter" idx="12"/>
          </p:nvPr>
        </p:nvSpPr>
        <p:spPr/>
        <p:txBody>
          <a:bodyPr/>
          <a:lstStyle/>
          <a:p>
            <a:fld id="{43F0430C-3290-2846-9C5E-237D45BC81A9}" type="slidenum">
              <a:rPr lang="de-DE" smtClean="0"/>
              <a:t>‹Nr.›</a:t>
            </a:fld>
            <a:endParaRPr lang="de-DE"/>
          </a:p>
        </p:txBody>
      </p:sp>
      <p:sp>
        <p:nvSpPr>
          <p:cNvPr id="13" name="Textplatzhalter 2"/>
          <p:cNvSpPr>
            <a:spLocks noGrp="1"/>
          </p:cNvSpPr>
          <p:nvPr>
            <p:ph type="body" idx="13" hasCustomPrompt="1"/>
          </p:nvPr>
        </p:nvSpPr>
        <p:spPr>
          <a:xfrm>
            <a:off x="457199" y="1774800"/>
            <a:ext cx="7639301" cy="778297"/>
          </a:xfrm>
          <a:prstGeom prst="rect">
            <a:avLst/>
          </a:prstGeom>
        </p:spPr>
        <p:txBody>
          <a:bodyPr lIns="0" tIns="0" anchor="t" anchorCtr="0"/>
          <a:lstStyle>
            <a:lvl1pPr marL="0" indent="0">
              <a:lnSpc>
                <a:spcPts val="3200"/>
              </a:lnSpc>
              <a:spcBef>
                <a:spcPct val="0"/>
              </a:spcBef>
              <a:buNone/>
              <a:defRPr sz="2800" b="0" i="0" baseline="0">
                <a:latin typeface="TheSans UHH Bold Caps"/>
                <a:cs typeface="TheSans UHH Bold Cap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Manchmal benutzt man Worte wie Hamburg Hamburgefonts, Rafgenduks</a:t>
            </a:r>
            <a:endParaRPr lang="de-DE"/>
          </a:p>
        </p:txBody>
      </p:sp>
    </p:spTree>
    <p:extLst>
      <p:ext uri="{BB962C8B-B14F-4D97-AF65-F5344CB8AC3E}">
        <p14:creationId xmlns:p14="http://schemas.microsoft.com/office/powerpoint/2010/main" val="3866362746"/>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4_Vergleich">
    <p:spTree>
      <p:nvGrpSpPr>
        <p:cNvPr id="1" name=""/>
        <p:cNvGrpSpPr/>
        <p:nvPr/>
      </p:nvGrpSpPr>
      <p:grpSpPr>
        <a:xfrm>
          <a:off x="0" y="0"/>
          <a:ext cx="0" cy="0"/>
        </a:xfrm>
      </p:grpSpPr>
      <p:sp>
        <p:nvSpPr>
          <p:cNvPr id="4" name="Inhaltsplatzhalter 3"/>
          <p:cNvSpPr>
            <a:spLocks noGrp="1"/>
          </p:cNvSpPr>
          <p:nvPr>
            <p:ph sz="half" idx="2"/>
          </p:nvPr>
        </p:nvSpPr>
        <p:spPr>
          <a:xfrm>
            <a:off x="424732" y="2840400"/>
            <a:ext cx="3913094" cy="3322593"/>
          </a:xfrm>
          <a:prstGeom prst="rect">
            <a:avLst/>
          </a:prstGeom>
        </p:spPr>
        <p:txBody>
          <a:bodyPr lIns="0" tIns="0" rIns="0" bIns="0"/>
          <a:lstStyle>
            <a:lvl1pPr marL="252000" indent="-252000">
              <a:lnSpc>
                <a:spcPts val="3050"/>
              </a:lnSpc>
              <a:spcBef>
                <a:spcPct val="0"/>
              </a:spcBef>
              <a:spcAft>
                <a:spcPts val="1100"/>
              </a:spcAft>
              <a:buClr>
                <a:srgbClr val="E2001A"/>
              </a:buClr>
              <a:buFont typeface="Wingdings" charset="2"/>
              <a:buChar char="§"/>
              <a:defRPr sz="2400">
                <a:latin typeface="TheSans UHH Regular"/>
                <a:cs typeface="TheSans UHH Regular"/>
              </a:defRPr>
            </a:lvl1pPr>
            <a:lvl2pPr marL="504000" indent="-252000">
              <a:lnSpc>
                <a:spcPct val="100000"/>
              </a:lnSpc>
              <a:spcBef>
                <a:spcPct val="0"/>
              </a:spcBef>
              <a:spcAft>
                <a:spcPts val="1100"/>
              </a:spcAft>
              <a:buClr>
                <a:srgbClr val="3B515B"/>
              </a:buClr>
              <a:buFont typeface="Wingdings" charset="2"/>
              <a:buChar char="§"/>
              <a:defRPr sz="2400">
                <a:latin typeface="TheSans UHH Regular"/>
                <a:cs typeface="TheSans UHH Regular"/>
              </a:defRPr>
            </a:lvl2pPr>
            <a:lvl3pPr marL="756000" indent="-252000">
              <a:lnSpc>
                <a:spcPct val="100000"/>
              </a:lnSpc>
              <a:spcBef>
                <a:spcPct val="0"/>
              </a:spcBef>
              <a:spcAft>
                <a:spcPts val="1100"/>
              </a:spcAft>
              <a:buClr>
                <a:srgbClr val="75858C"/>
              </a:buClr>
              <a:buFont typeface="Wingdings" charset="2"/>
              <a:buChar char="§"/>
              <a:defRPr sz="2400">
                <a:latin typeface="TheSans UHH Regular"/>
                <a:cs typeface="TheSans UHH Regular"/>
              </a:defRPr>
            </a:lvl3pPr>
            <a:lvl4pPr marL="756000" indent="-252000">
              <a:lnSpc>
                <a:spcPct val="100000"/>
              </a:lnSpc>
              <a:spcBef>
                <a:spcPct val="0"/>
              </a:spcBef>
              <a:spcAft>
                <a:spcPts val="1100"/>
              </a:spcAft>
              <a:buClr>
                <a:srgbClr val="E2001A"/>
              </a:buClr>
              <a:buFont typeface="Wingdings" charset="2"/>
              <a:buChar char="§"/>
              <a:defRPr sz="2400">
                <a:latin typeface="TheSans UHH Regular"/>
                <a:cs typeface="TheSans UHH Regular"/>
              </a:defRPr>
            </a:lvl4pPr>
            <a:lvl5pPr marL="756000" indent="-252000">
              <a:lnSpc>
                <a:spcPct val="100000"/>
              </a:lnSpc>
              <a:spcBef>
                <a:spcPct val="0"/>
              </a:spcBef>
              <a:spcAft>
                <a:spcPts val="1100"/>
              </a:spcAft>
              <a:buClr>
                <a:srgbClr val="E2001A"/>
              </a:buClr>
              <a:buFont typeface="Wingdings" charset="2"/>
              <a:buChar char="§"/>
              <a:defRPr sz="2400">
                <a:latin typeface="TheSans UHH Regular"/>
                <a:cs typeface="TheSans UHH Regular"/>
              </a:defRPr>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p:txBody>
      </p:sp>
      <p:sp>
        <p:nvSpPr>
          <p:cNvPr id="6" name="Inhaltsplatzhalter 5"/>
          <p:cNvSpPr>
            <a:spLocks noGrp="1"/>
          </p:cNvSpPr>
          <p:nvPr>
            <p:ph sz="quarter" idx="4"/>
          </p:nvPr>
        </p:nvSpPr>
        <p:spPr>
          <a:xfrm>
            <a:off x="4787195" y="2840400"/>
            <a:ext cx="3907543" cy="3322595"/>
          </a:xfrm>
          <a:prstGeom prst="rect">
            <a:avLst/>
          </a:prstGeom>
        </p:spPr>
        <p:txBody>
          <a:bodyPr lIns="0" tIns="0" bIns="0"/>
          <a:lstStyle>
            <a:lvl1pPr marL="252000" indent="-252000">
              <a:lnSpc>
                <a:spcPts val="3050"/>
              </a:lnSpc>
              <a:spcBef>
                <a:spcPct val="0"/>
              </a:spcBef>
              <a:spcAft>
                <a:spcPts val="1100"/>
              </a:spcAft>
              <a:buClr>
                <a:srgbClr val="009CD1"/>
              </a:buClr>
              <a:buFont typeface="Wingdings" charset="2"/>
              <a:buChar char="§"/>
              <a:defRPr sz="2400">
                <a:latin typeface="TheSans UHH Regular"/>
                <a:cs typeface="TheSans UHH Regular"/>
              </a:defRPr>
            </a:lvl1pPr>
            <a:lvl2pPr marL="504000" indent="-252000">
              <a:lnSpc>
                <a:spcPct val="100000"/>
              </a:lnSpc>
              <a:spcBef>
                <a:spcPct val="0"/>
              </a:spcBef>
              <a:spcAft>
                <a:spcPts val="1100"/>
              </a:spcAft>
              <a:buClr>
                <a:srgbClr val="3B515B"/>
              </a:buClr>
              <a:buFont typeface="Wingdings" charset="2"/>
              <a:buChar char="§"/>
              <a:defRPr sz="2400">
                <a:latin typeface="TheSans UHH Regular"/>
                <a:cs typeface="TheSans UHH Regular"/>
              </a:defRPr>
            </a:lvl2pPr>
            <a:lvl3pPr marL="756000" indent="-252000">
              <a:lnSpc>
                <a:spcPct val="100000"/>
              </a:lnSpc>
              <a:spcBef>
                <a:spcPct val="0"/>
              </a:spcBef>
              <a:spcAft>
                <a:spcPts val="1100"/>
              </a:spcAft>
              <a:buClr>
                <a:srgbClr val="75858C"/>
              </a:buClr>
              <a:buFont typeface="Wingdings" charset="2"/>
              <a:buChar char="§"/>
              <a:defRPr sz="2400">
                <a:latin typeface="TheSans UHH Regular"/>
                <a:cs typeface="TheSans UHH Regular"/>
              </a:defRPr>
            </a:lvl3pPr>
            <a:lvl4pPr marL="756000" indent="-252000">
              <a:lnSpc>
                <a:spcPct val="100000"/>
              </a:lnSpc>
              <a:spcBef>
                <a:spcPct val="0"/>
              </a:spcBef>
              <a:spcAft>
                <a:spcPts val="1100"/>
              </a:spcAft>
              <a:buClr>
                <a:srgbClr val="009CD1"/>
              </a:buClr>
              <a:buFont typeface="Wingdings" charset="2"/>
              <a:buChar char="§"/>
              <a:defRPr sz="2400">
                <a:latin typeface="TheSans UHH Regular"/>
                <a:cs typeface="TheSans UHH Regular"/>
              </a:defRPr>
            </a:lvl4pPr>
            <a:lvl5pPr marL="756000" indent="-252000">
              <a:lnSpc>
                <a:spcPct val="100000"/>
              </a:lnSpc>
              <a:spcBef>
                <a:spcPct val="0"/>
              </a:spcBef>
              <a:spcAft>
                <a:spcPts val="1100"/>
              </a:spcAft>
              <a:buClr>
                <a:srgbClr val="009CD1"/>
              </a:buClr>
              <a:buFont typeface="Wingdings" charset="2"/>
              <a:buChar char="§"/>
              <a:defRPr sz="2400">
                <a:latin typeface="TheSans UHH Regular"/>
                <a:cs typeface="TheSans UHH Regular"/>
              </a:defRPr>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p:txBody>
      </p:sp>
      <p:sp>
        <p:nvSpPr>
          <p:cNvPr id="7" name="Datumsplatzhalter 6"/>
          <p:cNvSpPr>
            <a:spLocks noGrp="1"/>
          </p:cNvSpPr>
          <p:nvPr>
            <p:ph type="dt" sz="half" idx="10"/>
          </p:nvPr>
        </p:nvSpPr>
        <p:spPr/>
        <p:txBody>
          <a:bodyPr/>
          <a:lstStyle/>
          <a:p>
            <a:fld id="{424E7B92-0EE2-3B44-AAA0-3709F171F8B8}" type="datetime1">
              <a:rPr lang="de-DE" smtClean="0"/>
              <a:t>23.05.2021</a:t>
            </a:fld>
            <a:endParaRPr lang="de-DE"/>
          </a:p>
        </p:txBody>
      </p:sp>
      <p:sp>
        <p:nvSpPr>
          <p:cNvPr id="8" name="Fußzeilenplatzhalter 7"/>
          <p:cNvSpPr>
            <a:spLocks noGrp="1"/>
          </p:cNvSpPr>
          <p:nvPr>
            <p:ph type="ftr" sz="quarter" idx="11"/>
          </p:nvPr>
        </p:nvSpPr>
        <p:spPr/>
        <p:txBody>
          <a:bodyPr/>
          <a:lstStyle/>
          <a:p>
            <a:r>
              <a:rPr lang="de-DE"/>
              <a:t>|  Fußzeile Blindtext, Name des Professors</a:t>
            </a:r>
          </a:p>
        </p:txBody>
      </p:sp>
      <p:sp>
        <p:nvSpPr>
          <p:cNvPr id="9" name="Foliennummernplatzhalter 8"/>
          <p:cNvSpPr>
            <a:spLocks noGrp="1"/>
          </p:cNvSpPr>
          <p:nvPr>
            <p:ph type="sldNum" sz="quarter" idx="12"/>
          </p:nvPr>
        </p:nvSpPr>
        <p:spPr/>
        <p:txBody>
          <a:bodyPr/>
          <a:lstStyle/>
          <a:p>
            <a:fld id="{43F0430C-3290-2846-9C5E-237D45BC81A9}" type="slidenum">
              <a:rPr lang="de-DE" smtClean="0"/>
              <a:t>‹Nr.›</a:t>
            </a:fld>
            <a:endParaRPr lang="de-DE"/>
          </a:p>
        </p:txBody>
      </p:sp>
      <p:sp>
        <p:nvSpPr>
          <p:cNvPr id="13" name="Textplatzhalter 2"/>
          <p:cNvSpPr>
            <a:spLocks noGrp="1"/>
          </p:cNvSpPr>
          <p:nvPr>
            <p:ph type="body" idx="13" hasCustomPrompt="1"/>
          </p:nvPr>
        </p:nvSpPr>
        <p:spPr>
          <a:xfrm>
            <a:off x="457200" y="1774800"/>
            <a:ext cx="8229600" cy="778297"/>
          </a:xfrm>
          <a:prstGeom prst="rect">
            <a:avLst/>
          </a:prstGeom>
        </p:spPr>
        <p:txBody>
          <a:bodyPr lIns="0" tIns="0" anchor="t" anchorCtr="0"/>
          <a:lstStyle>
            <a:lvl1pPr marL="0" indent="0">
              <a:lnSpc>
                <a:spcPts val="3200"/>
              </a:lnSpc>
              <a:spcBef>
                <a:spcPct val="0"/>
              </a:spcBef>
              <a:buNone/>
              <a:defRPr sz="2800" b="0" i="0" baseline="0">
                <a:latin typeface="TheSans UHH Bold Caps"/>
                <a:cs typeface="TheSans UHH Bold Cap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Manchmal benutzt man worte Wie blindtext der</a:t>
            </a:r>
          </a:p>
          <a:p>
            <a:pPr lvl="0"/>
            <a:r>
              <a:rPr lang="de-DE" err="1"/>
              <a:t>Hamburgefonts oder Handgloves</a:t>
            </a:r>
            <a:endParaRPr lang="de-DE"/>
          </a:p>
        </p:txBody>
      </p:sp>
    </p:spTree>
    <p:extLst>
      <p:ext uri="{BB962C8B-B14F-4D97-AF65-F5344CB8AC3E}">
        <p14:creationId xmlns:p14="http://schemas.microsoft.com/office/powerpoint/2010/main" val="85592856"/>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5_Text-Bild">
    <p:spTree>
      <p:nvGrpSpPr>
        <p:cNvPr id="1" name=""/>
        <p:cNvGrpSpPr/>
        <p:nvPr/>
      </p:nvGrpSpPr>
      <p:grpSpPr>
        <a:xfrm>
          <a:off x="0" y="0"/>
          <a:ext cx="0" cy="0"/>
        </a:xfrm>
      </p:grpSpPr>
      <p:sp>
        <p:nvSpPr>
          <p:cNvPr id="4" name="Inhaltsplatzhalter 3"/>
          <p:cNvSpPr>
            <a:spLocks noGrp="1"/>
          </p:cNvSpPr>
          <p:nvPr>
            <p:ph sz="half" idx="2" hasCustomPrompt="1"/>
          </p:nvPr>
        </p:nvSpPr>
        <p:spPr>
          <a:xfrm>
            <a:off x="438244" y="2856736"/>
            <a:ext cx="3913094" cy="3278944"/>
          </a:xfrm>
          <a:prstGeom prst="rect">
            <a:avLst/>
          </a:prstGeom>
        </p:spPr>
        <p:txBody>
          <a:bodyPr lIns="0" tIns="0" rIns="0" bIns="0"/>
          <a:lstStyle>
            <a:lvl1pPr marL="0" indent="0">
              <a:lnSpc>
                <a:spcPts val="2450"/>
              </a:lnSpc>
              <a:spcBef>
                <a:spcPct val="0"/>
              </a:spcBef>
              <a:spcAft>
                <a:spcPts val="1100"/>
              </a:spcAft>
              <a:buClr>
                <a:srgbClr val="E2001A"/>
              </a:buClr>
              <a:buFont typeface="Arial"/>
              <a:buNone/>
              <a:defRPr sz="2000" baseline="0">
                <a:latin typeface="TheSans UHH Regular"/>
                <a:cs typeface="TheSans UHH Regular"/>
              </a:defRPr>
            </a:lvl1pPr>
            <a:lvl2pPr marL="252000" indent="0">
              <a:lnSpc>
                <a:spcPct val="100000"/>
              </a:lnSpc>
              <a:spcBef>
                <a:spcPct val="0"/>
              </a:spcBef>
              <a:spcAft>
                <a:spcPts val="1100"/>
              </a:spcAft>
              <a:buClr>
                <a:srgbClr val="E2001A"/>
              </a:buClr>
              <a:buFont typeface="Arial"/>
              <a:buNone/>
              <a:defRPr sz="2400">
                <a:latin typeface="TheSans UHH Regular"/>
                <a:cs typeface="TheSans UHH Regular"/>
              </a:defRPr>
            </a:lvl2pPr>
            <a:lvl3pPr marL="504000" indent="0">
              <a:lnSpc>
                <a:spcPct val="100000"/>
              </a:lnSpc>
              <a:spcBef>
                <a:spcPct val="0"/>
              </a:spcBef>
              <a:spcAft>
                <a:spcPts val="1100"/>
              </a:spcAft>
              <a:buClr>
                <a:srgbClr val="E2001A"/>
              </a:buClr>
              <a:buFont typeface="Arial"/>
              <a:buNone/>
              <a:defRPr sz="2400">
                <a:latin typeface="TheSans UHH Regular"/>
                <a:cs typeface="TheSans UHH Regular"/>
              </a:defRPr>
            </a:lvl3pPr>
            <a:lvl4pPr marL="504000" indent="0">
              <a:lnSpc>
                <a:spcPct val="100000"/>
              </a:lnSpc>
              <a:spcBef>
                <a:spcPct val="0"/>
              </a:spcBef>
              <a:spcAft>
                <a:spcPts val="1100"/>
              </a:spcAft>
              <a:buClr>
                <a:srgbClr val="E2001A"/>
              </a:buClr>
              <a:buFont typeface="Arial"/>
              <a:buNone/>
              <a:defRPr sz="2400">
                <a:latin typeface="TheSans UHH Regular"/>
                <a:cs typeface="TheSans UHH Regular"/>
              </a:defRPr>
            </a:lvl4pPr>
            <a:lvl5pPr marL="504000" indent="0">
              <a:lnSpc>
                <a:spcPct val="100000"/>
              </a:lnSpc>
              <a:spcBef>
                <a:spcPct val="0"/>
              </a:spcBef>
              <a:spcAft>
                <a:spcPts val="1100"/>
              </a:spcAft>
              <a:buClr>
                <a:srgbClr val="E2001A"/>
              </a:buClr>
              <a:buFont typeface="Arial"/>
              <a:buNone/>
              <a:defRPr sz="2400">
                <a:latin typeface="TheSans UHH Regular"/>
                <a:cs typeface="TheSans UHH Regular"/>
              </a:defRPr>
            </a:lvl5pPr>
            <a:lvl6pPr>
              <a:defRPr sz="1600"/>
            </a:lvl6pPr>
            <a:lvl7pPr>
              <a:defRPr sz="1600"/>
            </a:lvl7pPr>
            <a:lvl8pPr>
              <a:defRPr sz="1600"/>
            </a:lvl8pPr>
            <a:lvl9pPr>
              <a:defRPr sz="1600"/>
            </a:lvl9pPr>
          </a:lstStyle>
          <a:p>
            <a:pPr lvl="0"/>
            <a:r>
              <a:rPr lang="de-DE"/>
              <a:t>Dies ist ein Typoblindtext. An ihm kann man sehen, ob alle Buchstaben da sind und wie sie aussehen. Manchmal benutzt man Worte wie Hamburgefonts, Rafgenduks oder Handgloves, um Schriften zu testen. Dies ist ein Typoblindtext. An ihm kann man sehen, ob alle Buchstaben da sind und wie sie aussehen. </a:t>
            </a:r>
          </a:p>
        </p:txBody>
      </p:sp>
      <p:sp>
        <p:nvSpPr>
          <p:cNvPr id="7" name="Datumsplatzhalter 6"/>
          <p:cNvSpPr>
            <a:spLocks noGrp="1"/>
          </p:cNvSpPr>
          <p:nvPr>
            <p:ph type="dt" sz="half" idx="10"/>
          </p:nvPr>
        </p:nvSpPr>
        <p:spPr/>
        <p:txBody>
          <a:bodyPr/>
          <a:lstStyle/>
          <a:p>
            <a:fld id="{5A4DD1A3-E584-184E-A824-96456972E29E}" type="datetime1">
              <a:rPr lang="de-DE" smtClean="0"/>
              <a:t>23.05.2021</a:t>
            </a:fld>
            <a:endParaRPr lang="de-DE"/>
          </a:p>
        </p:txBody>
      </p:sp>
      <p:sp>
        <p:nvSpPr>
          <p:cNvPr id="8" name="Fußzeilenplatzhalter 7"/>
          <p:cNvSpPr>
            <a:spLocks noGrp="1"/>
          </p:cNvSpPr>
          <p:nvPr>
            <p:ph type="ftr" sz="quarter" idx="11"/>
          </p:nvPr>
        </p:nvSpPr>
        <p:spPr/>
        <p:txBody>
          <a:bodyPr/>
          <a:lstStyle/>
          <a:p>
            <a:r>
              <a:rPr lang="de-DE"/>
              <a:t>|  Fußzeile Blindtext, Name des Professors</a:t>
            </a:r>
          </a:p>
        </p:txBody>
      </p:sp>
      <p:sp>
        <p:nvSpPr>
          <p:cNvPr id="9" name="Foliennummernplatzhalter 8"/>
          <p:cNvSpPr>
            <a:spLocks noGrp="1"/>
          </p:cNvSpPr>
          <p:nvPr>
            <p:ph type="sldNum" sz="quarter" idx="12"/>
          </p:nvPr>
        </p:nvSpPr>
        <p:spPr/>
        <p:txBody>
          <a:bodyPr/>
          <a:lstStyle/>
          <a:p>
            <a:fld id="{43F0430C-3290-2846-9C5E-237D45BC81A9}" type="slidenum">
              <a:rPr lang="de-DE" smtClean="0"/>
              <a:t>‹Nr.›</a:t>
            </a:fld>
            <a:endParaRPr lang="de-DE"/>
          </a:p>
        </p:txBody>
      </p:sp>
      <p:sp>
        <p:nvSpPr>
          <p:cNvPr id="10" name="Inhaltsplatzhalter 5"/>
          <p:cNvSpPr>
            <a:spLocks noGrp="1"/>
          </p:cNvSpPr>
          <p:nvPr>
            <p:ph sz="quarter" idx="4"/>
          </p:nvPr>
        </p:nvSpPr>
        <p:spPr>
          <a:xfrm>
            <a:off x="4787195" y="2856736"/>
            <a:ext cx="4356805" cy="3563115"/>
          </a:xfrm>
          <a:prstGeom prst="rect">
            <a:avLst/>
          </a:prstGeom>
          <a:blipFill rotWithShape="1">
            <a:blip r:embed="rId1">
              <a:extLst>
                <a:ext uri="{28A0092B-C50C-407E-A947-70E740481C1C}">
                  <a14:useLocalDpi xmlns:a14="http://schemas.microsoft.com/office/drawing/2010/main"/>
                </a:ext>
              </a:extLst>
            </a:blip>
            <a:stretch>
              <a:fillRect b="2"/>
            </a:stretch>
          </a:blipFill>
        </p:spPr>
        <p:txBody>
          <a:bodyPr lIns="0" tIns="0" bIns="0"/>
          <a:lstStyle>
            <a:lvl1pPr marL="0" indent="0">
              <a:lnSpc>
                <a:spcPts val="3050"/>
              </a:lnSpc>
              <a:spcBef>
                <a:spcPct val="0"/>
              </a:spcBef>
              <a:spcAft>
                <a:spcPts val="1100"/>
              </a:spcAft>
              <a:buClr>
                <a:srgbClr val="009CD1"/>
              </a:buClr>
              <a:buFont typeface="Wingdings" charset="2"/>
              <a:buNone/>
              <a:defRPr sz="2400">
                <a:latin typeface="TheSans UHH Regular"/>
                <a:cs typeface="TheSans UHH Regular"/>
              </a:defRPr>
            </a:lvl1pPr>
            <a:lvl2pPr marL="504000" indent="-252000">
              <a:lnSpc>
                <a:spcPct val="100000"/>
              </a:lnSpc>
              <a:spcBef>
                <a:spcPct val="0"/>
              </a:spcBef>
              <a:spcAft>
                <a:spcPts val="1100"/>
              </a:spcAft>
              <a:buClr>
                <a:srgbClr val="009CD1"/>
              </a:buClr>
              <a:buFont typeface="Wingdings" charset="2"/>
              <a:buChar char="§"/>
              <a:defRPr sz="2400">
                <a:latin typeface="TheSans UHH Regular"/>
                <a:cs typeface="TheSans UHH Regular"/>
              </a:defRPr>
            </a:lvl2pPr>
            <a:lvl3pPr marL="756000" indent="-252000">
              <a:lnSpc>
                <a:spcPct val="100000"/>
              </a:lnSpc>
              <a:spcBef>
                <a:spcPct val="0"/>
              </a:spcBef>
              <a:spcAft>
                <a:spcPts val="1100"/>
              </a:spcAft>
              <a:buClr>
                <a:srgbClr val="009CD1"/>
              </a:buClr>
              <a:buFont typeface="Wingdings" charset="2"/>
              <a:buChar char="§"/>
              <a:defRPr sz="2400">
                <a:latin typeface="TheSans UHH Regular"/>
                <a:cs typeface="TheSans UHH Regular"/>
              </a:defRPr>
            </a:lvl3pPr>
            <a:lvl4pPr marL="756000" indent="-252000">
              <a:lnSpc>
                <a:spcPct val="100000"/>
              </a:lnSpc>
              <a:spcBef>
                <a:spcPct val="0"/>
              </a:spcBef>
              <a:spcAft>
                <a:spcPts val="1100"/>
              </a:spcAft>
              <a:buClr>
                <a:srgbClr val="009CD1"/>
              </a:buClr>
              <a:buFont typeface="Wingdings" charset="2"/>
              <a:buChar char="§"/>
              <a:defRPr sz="2400">
                <a:latin typeface="TheSans UHH Regular"/>
                <a:cs typeface="TheSans UHH Regular"/>
              </a:defRPr>
            </a:lvl4pPr>
            <a:lvl5pPr marL="756000" indent="-252000">
              <a:lnSpc>
                <a:spcPct val="100000"/>
              </a:lnSpc>
              <a:spcBef>
                <a:spcPct val="0"/>
              </a:spcBef>
              <a:spcAft>
                <a:spcPts val="1100"/>
              </a:spcAft>
              <a:buClr>
                <a:srgbClr val="009CD1"/>
              </a:buClr>
              <a:buFont typeface="Wingdings" charset="2"/>
              <a:buChar char="§"/>
              <a:defRPr sz="2400">
                <a:latin typeface="TheSans UHH Regular"/>
                <a:cs typeface="TheSans UHH Regular"/>
              </a:defRPr>
            </a:lvl5pPr>
            <a:lvl6pPr>
              <a:defRPr sz="1600"/>
            </a:lvl6pPr>
            <a:lvl7pPr>
              <a:defRPr sz="1600"/>
            </a:lvl7pPr>
            <a:lvl8pPr>
              <a:defRPr sz="1600"/>
            </a:lvl8pPr>
            <a:lvl9pPr>
              <a:defRPr sz="1600"/>
            </a:lvl9pPr>
          </a:lstStyle>
          <a:p>
            <a:pPr lvl="0"/>
            <a:r>
              <a:rPr lang="de-DE"/>
              <a:t>Textmasterformat bearbeiten</a:t>
            </a:r>
          </a:p>
        </p:txBody>
      </p:sp>
      <p:sp>
        <p:nvSpPr>
          <p:cNvPr id="13" name="Textplatzhalter 2"/>
          <p:cNvSpPr>
            <a:spLocks noGrp="1"/>
          </p:cNvSpPr>
          <p:nvPr>
            <p:ph type="body" idx="13" hasCustomPrompt="1"/>
          </p:nvPr>
        </p:nvSpPr>
        <p:spPr>
          <a:xfrm>
            <a:off x="457200" y="1774800"/>
            <a:ext cx="8229600" cy="778297"/>
          </a:xfrm>
          <a:prstGeom prst="rect">
            <a:avLst/>
          </a:prstGeom>
        </p:spPr>
        <p:txBody>
          <a:bodyPr lIns="0" tIns="0" anchor="t" anchorCtr="0"/>
          <a:lstStyle>
            <a:lvl1pPr marL="0" indent="0">
              <a:lnSpc>
                <a:spcPts val="3200"/>
              </a:lnSpc>
              <a:spcBef>
                <a:spcPct val="0"/>
              </a:spcBef>
              <a:buNone/>
              <a:defRPr sz="2800" b="0" i="0" baseline="0">
                <a:latin typeface="TheSans UHH Bold Caps"/>
                <a:cs typeface="TheSans UHH Bold Cap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Manchmal benutzt man worte Wie der Blindtext</a:t>
            </a:r>
          </a:p>
          <a:p>
            <a:pPr lvl="0"/>
            <a:r>
              <a:rPr lang="de-DE" err="1"/>
              <a:t>Hamburgefonts oder Handgloves</a:t>
            </a:r>
            <a:endParaRPr lang="de-DE"/>
          </a:p>
        </p:txBody>
      </p:sp>
    </p:spTree>
    <p:extLst>
      <p:ext uri="{BB962C8B-B14F-4D97-AF65-F5344CB8AC3E}">
        <p14:creationId xmlns:p14="http://schemas.microsoft.com/office/powerpoint/2010/main" val="1106514368"/>
      </p:ext>
    </p:extLst>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slideLayout" Target="../slideLayouts/slideLayout15.xml" /><Relationship Id="rId16" Type="http://schemas.openxmlformats.org/officeDocument/2006/relationships/slideLayout" Target="../slideLayouts/slideLayout16.xml" /><Relationship Id="rId17" Type="http://schemas.openxmlformats.org/officeDocument/2006/relationships/tags" Target="../tags/tag10.xml" /><Relationship Id="rId18" Type="http://schemas.openxmlformats.org/officeDocument/2006/relationships/tags" Target="../tags/tag11.xml" /><Relationship Id="rId19" Type="http://schemas.openxmlformats.org/officeDocument/2006/relationships/tags" Target="../tags/tag12.xml" /><Relationship Id="rId2" Type="http://schemas.openxmlformats.org/officeDocument/2006/relationships/slideLayout" Target="../slideLayouts/slideLayout2.xml" /><Relationship Id="rId20" Type="http://schemas.openxmlformats.org/officeDocument/2006/relationships/tags" Target="../tags/tag13.xml" /><Relationship Id="rId21" Type="http://schemas.openxmlformats.org/officeDocument/2006/relationships/image" Target="../media/image8.emf" /><Relationship Id="rId22" Type="http://schemas.openxmlformats.org/officeDocument/2006/relationships/tags" Target="../tags/tag14.xml" /><Relationship Id="rId23" Type="http://schemas.openxmlformats.org/officeDocument/2006/relationships/tags" Target="../tags/tag15.xml" /><Relationship Id="rId24" Type="http://schemas.openxmlformats.org/officeDocument/2006/relationships/theme" Target="../theme/theme1.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16" name="Rechteck 15"/>
          <p:cNvSpPr/>
          <p:nvPr>
            <p:custDataLst>
              <p:tags r:id="rId17"/>
            </p:custDataLst>
          </p:nvPr>
        </p:nvSpPr>
        <p:spPr>
          <a:xfrm flipV="1">
            <a:off x="0" y="6423314"/>
            <a:ext cx="9144000" cy="434686"/>
          </a:xfrm>
          <a:prstGeom prst="rect">
            <a:avLst/>
          </a:prstGeom>
          <a:solidFill>
            <a:srgbClr val="3B515B">
              <a:alpha val="15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noProof="0">
              <a:latin typeface="TheSans UHH Bold Caps"/>
            </a:endParaRPr>
          </a:p>
        </p:txBody>
      </p:sp>
      <p:sp>
        <p:nvSpPr>
          <p:cNvPr id="4" name="Datumsplatzhalter 3"/>
          <p:cNvSpPr>
            <a:spLocks noGrp="1"/>
          </p:cNvSpPr>
          <p:nvPr>
            <p:ph type="dt" sz="half" idx="2"/>
            <p:custDataLst>
              <p:tags r:id="rId18"/>
            </p:custDataLst>
          </p:nvPr>
        </p:nvSpPr>
        <p:spPr>
          <a:xfrm>
            <a:off x="457200" y="6442393"/>
            <a:ext cx="907185" cy="365125"/>
          </a:xfrm>
          <a:prstGeom prst="rect">
            <a:avLst/>
          </a:prstGeom>
        </p:spPr>
        <p:txBody>
          <a:bodyPr vert="horz" lIns="0" tIns="45720" rIns="91440" bIns="45720" rtlCol="0" anchor="ctr"/>
          <a:lstStyle>
            <a:lvl1pPr algn="l">
              <a:defRPr sz="1200" b="0" i="0">
                <a:solidFill>
                  <a:schemeClr val="tx1"/>
                </a:solidFill>
                <a:latin typeface="TheSans UHH Regular"/>
                <a:cs typeface="TheSans UHH Regular"/>
              </a:defRPr>
            </a:lvl1pPr>
          </a:lstStyle>
          <a:p>
            <a:fld id="{CF42CCF1-1A89-C34C-B1B4-89EF2B026F58}" type="datetime1">
              <a:rPr lang="en-US" noProof="0" smtClean="0"/>
              <a:t>23.05.2021</a:t>
            </a:fld>
            <a:endParaRPr lang="en-US" noProof="0"/>
          </a:p>
        </p:txBody>
      </p:sp>
      <p:sp>
        <p:nvSpPr>
          <p:cNvPr id="5" name="Fußzeilenplatzhalter 4"/>
          <p:cNvSpPr>
            <a:spLocks noGrp="1"/>
          </p:cNvSpPr>
          <p:nvPr>
            <p:ph type="ftr" sz="quarter" idx="3"/>
            <p:custDataLst>
              <p:tags r:id="rId19"/>
            </p:custDataLst>
          </p:nvPr>
        </p:nvSpPr>
        <p:spPr>
          <a:xfrm>
            <a:off x="1090788" y="6442393"/>
            <a:ext cx="4522788" cy="365125"/>
          </a:xfrm>
          <a:prstGeom prst="rect">
            <a:avLst/>
          </a:prstGeom>
        </p:spPr>
        <p:txBody>
          <a:bodyPr vert="horz" lIns="0" tIns="45720" rIns="91440" bIns="45720" rtlCol="0" anchor="ctr"/>
          <a:lstStyle>
            <a:lvl1pPr algn="l">
              <a:defRPr sz="1200" b="0" i="0">
                <a:solidFill>
                  <a:srgbClr val="000000"/>
                </a:solidFill>
                <a:latin typeface="TheSans UHH Regular"/>
                <a:cs typeface="TheSans UHH Regular"/>
              </a:defRPr>
            </a:lvl1pPr>
          </a:lstStyle>
          <a:p>
            <a:r>
              <a:rPr lang="en-US" noProof="0"/>
              <a:t>|  Fußzeile Blindtext, Name des Professors</a:t>
            </a:r>
          </a:p>
        </p:txBody>
      </p:sp>
      <p:sp>
        <p:nvSpPr>
          <p:cNvPr id="6" name="Foliennummernplatzhalter 5"/>
          <p:cNvSpPr>
            <a:spLocks noGrp="1"/>
          </p:cNvSpPr>
          <p:nvPr>
            <p:ph type="sldNum" sz="quarter" idx="4"/>
            <p:custDataLst>
              <p:tags r:id="rId20"/>
            </p:custDataLst>
          </p:nvPr>
        </p:nvSpPr>
        <p:spPr>
          <a:xfrm>
            <a:off x="7296904" y="6442393"/>
            <a:ext cx="1389896" cy="365125"/>
          </a:xfrm>
          <a:prstGeom prst="rect">
            <a:avLst/>
          </a:prstGeom>
        </p:spPr>
        <p:txBody>
          <a:bodyPr vert="horz" lIns="91440" tIns="45720" rIns="91440" bIns="45720" rtlCol="0" anchor="ctr"/>
          <a:lstStyle>
            <a:lvl1pPr algn="r">
              <a:defRPr sz="1200" b="0" i="0">
                <a:solidFill>
                  <a:srgbClr val="000000"/>
                </a:solidFill>
                <a:latin typeface="TheSans UHH Regular"/>
                <a:cs typeface="TheSans UHH Regular"/>
              </a:defRPr>
            </a:lvl1pPr>
          </a:lstStyle>
          <a:p>
            <a:fld id="{43F0430C-3290-2846-9C5E-237D45BC81A9}" type="slidenum">
              <a:rPr lang="en-US" noProof="0" smtClean="0"/>
              <a:t>‹Nr.›</a:t>
            </a:fld>
            <a:endParaRPr lang="en-US" noProof="0"/>
          </a:p>
        </p:txBody>
      </p:sp>
      <p:pic>
        <p:nvPicPr>
          <p:cNvPr id="8" name="Bild 7"/>
          <p:cNvPicPr>
            <a:picLocks noChangeAspect="1"/>
          </p:cNvPicPr>
          <p:nvPr>
            <p:custDataLst>
              <p:tags r:id="rId22"/>
            </p:custDataLst>
          </p:nvPr>
        </p:nvPicPr>
        <p:blipFill>
          <a:blip r:embed="rId21">
            <a:extLst>
              <a:ext uri="{28A0092B-C50C-407E-A947-70E740481C1C}">
                <a14:useLocalDpi xmlns:a14="http://schemas.microsoft.com/office/drawing/2010/main"/>
              </a:ext>
            </a:extLst>
          </a:blip>
          <a:stretch>
            <a:fillRect/>
          </a:stretch>
        </p:blipFill>
        <p:spPr>
          <a:xfrm>
            <a:off x="1" y="1"/>
            <a:ext cx="2733648" cy="1479940"/>
          </a:xfrm>
          <a:prstGeom prst="rect">
            <a:avLst/>
          </a:prstGeom>
        </p:spPr>
      </p:pic>
      <p:sp>
        <p:nvSpPr>
          <p:cNvPr id="9" name="Textfeld 8"/>
          <p:cNvSpPr txBox="1"/>
          <p:nvPr userDrawn="1">
            <p:custDataLst>
              <p:tags r:id="rId23"/>
            </p:custDataLst>
          </p:nvPr>
        </p:nvSpPr>
        <p:spPr>
          <a:xfrm>
            <a:off x="6789738" y="703690"/>
            <a:ext cx="1950773" cy="415498"/>
          </a:xfrm>
          <a:prstGeom prst="rect">
            <a:avLst/>
          </a:prstGeom>
          <a:noFill/>
        </p:spPr>
        <p:txBody>
          <a:bodyPr wrap="square" rtlCol="0">
            <a:spAutoFit/>
          </a:bodyPr>
          <a:lstStyle/>
          <a:p>
            <a:r>
              <a:rPr lang="en-US" sz="1050" spc="70" noProof="0">
                <a:solidFill>
                  <a:schemeClr val="tx1"/>
                </a:solidFill>
                <a:latin typeface="TheSans UHH" panose="020b0502050302020203" pitchFamily="34" charset="0"/>
              </a:rPr>
              <a:t>Institute of</a:t>
            </a:r>
          </a:p>
          <a:p>
            <a:r>
              <a:rPr lang="en-US" sz="1050" spc="70" noProof="0">
                <a:solidFill>
                  <a:srgbClr val="009CD1"/>
                </a:solidFill>
                <a:latin typeface="TheSans UHH" panose="020b0502050302020203" pitchFamily="34" charset="0"/>
              </a:rPr>
              <a:t>law and economics</a:t>
            </a:r>
          </a:p>
        </p:txBody>
      </p:sp>
    </p:spTree>
    <p:extLst>
      <p:ext uri="{BB962C8B-B14F-4D97-AF65-F5344CB8AC3E}">
        <p14:creationId xmlns:p14="http://schemas.microsoft.com/office/powerpoint/2010/main" val="8759164"/>
      </p:ext>
    </p:extLst>
  </p:cSld>
  <p:clrMap bg1="lt1" tx1="dk1" bg2="lt2" tx2="dk2" accent1="accent1" accent2="accent2" accent3="accent3" accent4="accent4" accent5="accent5" accent6="accent6" hlink="hlink" folHlink="folHlink"/>
  <p:sldLayoutIdLst>
    <p:sldLayoutId id="2147483651" r:id="rId1"/>
    <p:sldLayoutId id="2147483673" r:id="rId2"/>
    <p:sldLayoutId id="2147483674" r:id="rId3"/>
    <p:sldLayoutId id="2147483671" r:id="rId4"/>
    <p:sldLayoutId id="2147483672" r:id="rId5"/>
    <p:sldLayoutId id="2147483661" r:id="rId6"/>
    <p:sldLayoutId id="2147483664" r:id="rId7"/>
    <p:sldLayoutId id="2147483663" r:id="rId8"/>
    <p:sldLayoutId id="2147483669" r:id="rId9"/>
    <p:sldLayoutId id="2147483665" r:id="rId10"/>
    <p:sldLayoutId id="2147483662" r:id="rId11"/>
    <p:sldLayoutId id="2147483654" r:id="rId12"/>
    <p:sldLayoutId id="2147483675" r:id="rId13"/>
    <p:sldLayoutId id="2147483655" r:id="rId14"/>
    <p:sldLayoutId id="2147483660" r:id="rId15"/>
    <p:sldLayoutId id="2147483667" r:id="rId16"/>
  </p:sldLayoutIdLst>
  <p:transition/>
  <p:timing/>
  <p:hf hdr="0"/>
  <p:txStyles>
    <p:titleStyle>
      <a:lvl1pPr algn="ctr" defTabSz="457200" rtl="0" eaLnBrk="1" latinLnBrk="0" hangingPunct="1">
        <a:spcBef>
          <a:spcPct val="0"/>
        </a:spcBef>
        <a:buNone/>
        <a:defRPr sz="4400" b="0" i="0" kern="1200">
          <a:solidFill>
            <a:schemeClr val="tx1"/>
          </a:solidFill>
          <a:latin typeface="TheSans UHH Bold Caps"/>
          <a:ea typeface="+mj-ea"/>
          <a:cs typeface="TheSans UHH Bold Cap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2.xml" /><Relationship Id="rId2" Type="http://schemas.openxmlformats.org/officeDocument/2006/relationships/tags" Target="../tags/tag16.xml" /><Relationship Id="rId3" Type="http://schemas.openxmlformats.org/officeDocument/2006/relationships/tags" Target="../tags/tag17.xml" /><Relationship Id="rId4" Type="http://schemas.openxmlformats.org/officeDocument/2006/relationships/tags" Target="../tags/tag18.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tags" Target="../tags/tag19.xml" /><Relationship Id="rId3" Type="http://schemas.openxmlformats.org/officeDocument/2006/relationships/tags" Target="../tags/tag20.xml" /><Relationship Id="rId4" Type="http://schemas.openxmlformats.org/officeDocument/2006/relationships/tags" Target="../tags/tag21.xml" /><Relationship Id="rId5" Type="http://schemas.openxmlformats.org/officeDocument/2006/relationships/tags" Target="../tags/tag22.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tags" Target="../tags/tag23.xml" /><Relationship Id="rId3" Type="http://schemas.openxmlformats.org/officeDocument/2006/relationships/tags" Target="../tags/tag24.xml" /><Relationship Id="rId4" Type="http://schemas.openxmlformats.org/officeDocument/2006/relationships/tags" Target="../tags/tag25.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tags" Target="../tags/tag26.xml" /><Relationship Id="rId3" Type="http://schemas.openxmlformats.org/officeDocument/2006/relationships/tags" Target="../tags/tag27.xml" /><Relationship Id="rId4" Type="http://schemas.openxmlformats.org/officeDocument/2006/relationships/tags" Target="../tags/tag28.xml" /><Relationship Id="rId5" Type="http://schemas.openxmlformats.org/officeDocument/2006/relationships/tags" Target="../tags/tag29.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tags" Target="../tags/tag30.xml" /><Relationship Id="rId3" Type="http://schemas.openxmlformats.org/officeDocument/2006/relationships/tags" Target="../tags/tag31.xml" /><Relationship Id="rId4" Type="http://schemas.openxmlformats.org/officeDocument/2006/relationships/tags" Target="../tags/tag32.xml" /><Relationship Id="rId5" Type="http://schemas.openxmlformats.org/officeDocument/2006/relationships/tags" Target="../tags/tag33.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tags" Target="../tags/tag34.xml" /><Relationship Id="rId3" Type="http://schemas.openxmlformats.org/officeDocument/2006/relationships/tags" Target="../tags/tag35.xml" /><Relationship Id="rId4" Type="http://schemas.openxmlformats.org/officeDocument/2006/relationships/tags" Target="../tags/tag36.xml" /><Relationship Id="rId5" Type="http://schemas.openxmlformats.org/officeDocument/2006/relationships/tags" Target="../tags/tag37.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tags" Target="../tags/tag38.xml" /><Relationship Id="rId3" Type="http://schemas.openxmlformats.org/officeDocument/2006/relationships/tags" Target="../tags/tag39.xml" /><Relationship Id="rId4" Type="http://schemas.openxmlformats.org/officeDocument/2006/relationships/tags" Target="../tags/tag40.xml" /><Relationship Id="rId5" Type="http://schemas.openxmlformats.org/officeDocument/2006/relationships/tags" Target="../tags/tag41.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tags" Target="../tags/tag42.xml" /><Relationship Id="rId3" Type="http://schemas.openxmlformats.org/officeDocument/2006/relationships/tags" Target="../tags/tag43.xml" /><Relationship Id="rId4" Type="http://schemas.openxmlformats.org/officeDocument/2006/relationships/tags" Target="../tags/tag44.xml" /><Relationship Id="rId5" Type="http://schemas.openxmlformats.org/officeDocument/2006/relationships/tags" Target="../tags/tag45.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tags" Target="../tags/tag46.xml" /><Relationship Id="rId3" Type="http://schemas.openxmlformats.org/officeDocument/2006/relationships/tags" Target="../tags/tag47.xml" /><Relationship Id="rId4" Type="http://schemas.openxmlformats.org/officeDocument/2006/relationships/tags" Target="../tags/tag48.xml" /><Relationship Id="rId5" Type="http://schemas.openxmlformats.org/officeDocument/2006/relationships/tags" Target="../tags/tag49.xml" /></Relationships>
</file>

<file path=ppt/slides/slide1.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4" name="Foliennummernplatzhalter 3"/>
          <p:cNvSpPr>
            <a:spLocks noGrp="1"/>
          </p:cNvSpPr>
          <p:nvPr>
            <p:ph type="sldNum" sz="quarter" idx="12"/>
            <p:custDataLst>
              <p:tags r:id="rId2"/>
            </p:custDataLst>
          </p:nvPr>
        </p:nvSpPr>
        <p:spPr/>
        <p:txBody>
          <a:bodyPr/>
          <a:lstStyle/>
          <a:p>
            <a:fld id="{43F0430C-3290-2846-9C5E-237D45BC81A9}" type="slidenum">
              <a:rPr lang="de-DE" smtClean="0"/>
              <a:t>1</a:t>
            </a:fld>
            <a:endParaRPr lang="de-DE"/>
          </a:p>
        </p:txBody>
      </p:sp>
      <p:cxnSp>
        <p:nvCxnSpPr>
          <p:cNvPr id="6" name="Gerade Verbindung 5"/>
          <p:cNvCxnSpPr/>
          <p:nvPr/>
        </p:nvCxnSpPr>
        <p:spPr>
          <a:xfrm>
            <a:off x="-1" y="4440982"/>
            <a:ext cx="8820000" cy="0"/>
          </a:xfrm>
          <a:prstGeom prst="line">
            <a:avLst/>
          </a:prstGeom>
          <a:ln w="50800">
            <a:solidFill>
              <a:srgbClr val="3B515B"/>
            </a:solidFill>
          </a:ln>
          <a:effectLst/>
        </p:spPr>
        <p:style>
          <a:lnRef idx="2">
            <a:schemeClr val="accent1"/>
          </a:lnRef>
          <a:fillRef idx="0">
            <a:schemeClr val="accent1"/>
          </a:fillRef>
          <a:effectRef idx="1">
            <a:schemeClr val="accent1"/>
          </a:effectRef>
          <a:fontRef idx="minor">
            <a:schemeClr val="tx1"/>
          </a:fontRef>
        </p:style>
      </p:cxnSp>
      <p:sp>
        <p:nvSpPr>
          <p:cNvPr id="11" name="Textfeld 10"/>
          <p:cNvSpPr txBox="1"/>
          <p:nvPr>
            <p:custDataLst>
              <p:tags r:id="rId3"/>
            </p:custDataLst>
          </p:nvPr>
        </p:nvSpPr>
        <p:spPr>
          <a:xfrm>
            <a:off x="333043" y="4469557"/>
            <a:ext cx="8635425" cy="1323439"/>
          </a:xfrm>
          <a:prstGeom prst="rect">
            <a:avLst/>
          </a:prstGeom>
          <a:noFill/>
        </p:spPr>
        <p:txBody>
          <a:bodyPr wrap="square" rtlCol="0">
            <a:spAutoFit/>
          </a:bodyPr>
          <a:lstStyle/>
          <a:p>
            <a:r>
              <a:rPr lang="en-US" sz="4000">
                <a:solidFill>
                  <a:srgbClr val="3B515B"/>
                </a:solidFill>
                <a:latin typeface="TheSans UHH Bold Caps" panose="020b0702050302020203" pitchFamily="34" charset="0"/>
              </a:rPr>
              <a:t>The Economics of Natural Disasters</a:t>
            </a:r>
          </a:p>
          <a:p>
            <a:r>
              <a:rPr lang="en-US" sz="4000">
                <a:solidFill>
                  <a:srgbClr val="3B515B"/>
                </a:solidFill>
                <a:latin typeface="TheSans UHH Bold Caps" panose="020b0702050302020203" pitchFamily="34" charset="0"/>
              </a:rPr>
              <a:t>3. Measurement</a:t>
            </a:r>
          </a:p>
        </p:txBody>
      </p:sp>
    </p:spTree>
    <p:custDataLst>
      <p:tags r:id="rId4"/>
    </p:custDataLst>
    <p:extLst>
      <p:ext uri="{BB962C8B-B14F-4D97-AF65-F5344CB8AC3E}">
        <p14:creationId xmlns:p14="http://schemas.microsoft.com/office/powerpoint/2010/main" val="3527227689"/>
      </p:ext>
    </p:extLst>
  </p:cSld>
  <p:clrMapOvr>
    <a:masterClrMapping/>
  </p:clrMapOvr>
  <p:transition/>
  <p:timing/>
</p:sld>
</file>

<file path=ppt/slides/slide2.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Foliennummernplatzhalter 5"/>
          <p:cNvSpPr>
            <a:spLocks noGrp="1"/>
          </p:cNvSpPr>
          <p:nvPr>
            <p:ph type="sldNum" sz="quarter" idx="4"/>
            <p:custDataLst>
              <p:tags r:id="rId2"/>
            </p:custDataLst>
          </p:nvPr>
        </p:nvSpPr>
        <p:spPr/>
        <p:txBody>
          <a:bodyPr/>
          <a:lstStyle/>
          <a:p>
            <a:fld id="{43F0430C-3290-2846-9C5E-237D45BC81A9}" type="slidenum">
              <a:rPr lang="en-US" smtClean="0"/>
              <a:t>2</a:t>
            </a:fld>
            <a:endParaRPr lang="en-US"/>
          </a:p>
        </p:txBody>
      </p:sp>
      <p:sp>
        <p:nvSpPr>
          <p:cNvPr id="4" name="Textfeld 3"/>
          <p:cNvSpPr txBox="1"/>
          <p:nvPr>
            <p:custDataLst>
              <p:tags r:id="rId3"/>
            </p:custDataLst>
          </p:nvPr>
        </p:nvSpPr>
        <p:spPr>
          <a:xfrm>
            <a:off x="323851" y="1706960"/>
            <a:ext cx="8393112" cy="523220"/>
          </a:xfrm>
          <a:prstGeom prst="rect">
            <a:avLst/>
          </a:prstGeom>
          <a:noFill/>
        </p:spPr>
        <p:txBody>
          <a:bodyPr wrap="square" rtlCol="0">
            <a:spAutoFit/>
          </a:bodyPr>
          <a:lstStyle/>
          <a:p>
            <a:r>
              <a:rPr lang="en-US" sz="2800">
                <a:solidFill>
                  <a:srgbClr val="3B515B"/>
                </a:solidFill>
                <a:latin typeface="TheSans UHH Bold Caps" panose="020b0702050302020203" pitchFamily="34" charset="0"/>
              </a:rPr>
              <a:t>The challenge of measurement</a:t>
            </a:r>
          </a:p>
        </p:txBody>
      </p:sp>
      <p:sp>
        <p:nvSpPr>
          <p:cNvPr id="12" name="Textfeld 11"/>
          <p:cNvSpPr txBox="1"/>
          <p:nvPr>
            <p:custDataLst>
              <p:tags r:id="rId4"/>
            </p:custDataLst>
          </p:nvPr>
        </p:nvSpPr>
        <p:spPr>
          <a:xfrm>
            <a:off x="323851" y="2553177"/>
            <a:ext cx="8229600" cy="3746025"/>
          </a:xfrm>
          <a:prstGeom prst="rect">
            <a:avLst/>
          </a:prstGeom>
          <a:noFill/>
        </p:spPr>
        <p:txBody>
          <a:bodyPr wrap="square" rtlCol="0">
            <a:spAutoFit/>
          </a:bodyPr>
          <a:lstStyle/>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We have already seen that the data on natural disasters has limitations.</a:t>
            </a:r>
          </a:p>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Here, we discuss how indicators for the influence of natural disasters can be constructed and what consequences different operationalizations of disasters may have.</a:t>
            </a:r>
          </a:p>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The operationalization of disasters should be consistent with the theory to be tested. E.g., are we interested in the triggering physical event or do we need to measure the social/economic impact?</a:t>
            </a:r>
          </a:p>
        </p:txBody>
      </p:sp>
    </p:spTree>
    <p:custDataLst>
      <p:tags r:id="rId5"/>
    </p:custDataLst>
    <p:extLst>
      <p:ext uri="{BB962C8B-B14F-4D97-AF65-F5344CB8AC3E}">
        <p14:creationId xmlns:p14="http://schemas.microsoft.com/office/powerpoint/2010/main" val="2790956779"/>
      </p:ext>
    </p:extLst>
  </p:cSld>
  <p:clrMapOvr>
    <a:masterClrMapping/>
  </p:clrMapOvr>
  <p:transition/>
  <p:timing/>
</p:sld>
</file>

<file path=ppt/slides/slide3.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Foliennummernplatzhalter 5"/>
          <p:cNvSpPr>
            <a:spLocks noGrp="1"/>
          </p:cNvSpPr>
          <p:nvPr>
            <p:ph type="sldNum" sz="quarter" idx="4"/>
            <p:custDataLst>
              <p:tags r:id="rId2"/>
            </p:custDataLst>
          </p:nvPr>
        </p:nvSpPr>
        <p:spPr/>
        <p:txBody>
          <a:bodyPr/>
          <a:lstStyle/>
          <a:p>
            <a:fld id="{43F0430C-3290-2846-9C5E-237D45BC81A9}" type="slidenum">
              <a:rPr lang="en-US" smtClean="0"/>
              <a:t>3</a:t>
            </a:fld>
            <a:endParaRPr lang="en-US"/>
          </a:p>
        </p:txBody>
      </p:sp>
      <p:sp>
        <p:nvSpPr>
          <p:cNvPr id="4" name="Textfeld 3"/>
          <p:cNvSpPr txBox="1"/>
          <p:nvPr>
            <p:custDataLst>
              <p:tags r:id="rId3"/>
            </p:custDataLst>
          </p:nvPr>
        </p:nvSpPr>
        <p:spPr>
          <a:xfrm>
            <a:off x="323851" y="1706960"/>
            <a:ext cx="8393112" cy="523220"/>
          </a:xfrm>
          <a:prstGeom prst="rect">
            <a:avLst/>
          </a:prstGeom>
          <a:noFill/>
        </p:spPr>
        <p:txBody>
          <a:bodyPr wrap="square" rtlCol="0">
            <a:spAutoFit/>
          </a:bodyPr>
          <a:lstStyle/>
          <a:p>
            <a:r>
              <a:rPr lang="en-US" sz="2800">
                <a:solidFill>
                  <a:srgbClr val="3B515B"/>
                </a:solidFill>
                <a:latin typeface="TheSans UHH Bold Caps" panose="020b0702050302020203" pitchFamily="34" charset="0"/>
              </a:rPr>
              <a:t>How can we measure disasters?</a:t>
            </a:r>
          </a:p>
        </p:txBody>
      </p:sp>
    </p:spTree>
    <p:custDataLst>
      <p:tags r:id="rId4"/>
    </p:custDataLst>
    <p:extLst>
      <p:ext uri="{BB962C8B-B14F-4D97-AF65-F5344CB8AC3E}">
        <p14:creationId xmlns:p14="http://schemas.microsoft.com/office/powerpoint/2010/main" val="3656934937"/>
      </p:ext>
    </p:extLst>
  </p:cSld>
  <p:clrMapOvr>
    <a:masterClrMapping/>
  </p:clrMapOvr>
  <p:transition/>
  <p:timing/>
</p:sld>
</file>

<file path=ppt/slides/slide4.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Foliennummernplatzhalter 5"/>
          <p:cNvSpPr>
            <a:spLocks noGrp="1"/>
          </p:cNvSpPr>
          <p:nvPr>
            <p:ph type="sldNum" sz="quarter" idx="4"/>
            <p:custDataLst>
              <p:tags r:id="rId2"/>
            </p:custDataLst>
          </p:nvPr>
        </p:nvSpPr>
        <p:spPr/>
        <p:txBody>
          <a:bodyPr/>
          <a:lstStyle/>
          <a:p>
            <a:fld id="{43F0430C-3290-2846-9C5E-237D45BC81A9}" type="slidenum">
              <a:rPr lang="en-US" smtClean="0"/>
              <a:t>4</a:t>
            </a:fld>
            <a:endParaRPr lang="en-US"/>
          </a:p>
        </p:txBody>
      </p:sp>
      <p:sp>
        <p:nvSpPr>
          <p:cNvPr id="4" name="Textfeld 3"/>
          <p:cNvSpPr txBox="1"/>
          <p:nvPr>
            <p:custDataLst>
              <p:tags r:id="rId3"/>
            </p:custDataLst>
          </p:nvPr>
        </p:nvSpPr>
        <p:spPr>
          <a:xfrm>
            <a:off x="323851" y="1706960"/>
            <a:ext cx="8393112" cy="523220"/>
          </a:xfrm>
          <a:prstGeom prst="rect">
            <a:avLst/>
          </a:prstGeom>
          <a:noFill/>
        </p:spPr>
        <p:txBody>
          <a:bodyPr wrap="square" rtlCol="0">
            <a:spAutoFit/>
          </a:bodyPr>
          <a:lstStyle/>
          <a:p>
            <a:r>
              <a:rPr lang="en-US" sz="2800">
                <a:solidFill>
                  <a:srgbClr val="3B515B"/>
                </a:solidFill>
                <a:latin typeface="TheSans UHH Bold Caps" panose="020b0702050302020203" pitchFamily="34" charset="0"/>
              </a:rPr>
              <a:t>The most basic Indicators</a:t>
            </a:r>
          </a:p>
        </p:txBody>
      </p:sp>
      <p:sp>
        <p:nvSpPr>
          <p:cNvPr id="12" name="Textfeld 11"/>
          <p:cNvSpPr txBox="1"/>
          <p:nvPr>
            <p:custDataLst>
              <p:tags r:id="rId4"/>
            </p:custDataLst>
          </p:nvPr>
        </p:nvSpPr>
        <p:spPr>
          <a:xfrm>
            <a:off x="323851" y="2553177"/>
            <a:ext cx="8229600" cy="3284361"/>
          </a:xfrm>
          <a:prstGeom prst="rect">
            <a:avLst/>
          </a:prstGeom>
          <a:noFill/>
        </p:spPr>
        <p:txBody>
          <a:bodyPr wrap="square" rtlCol="0">
            <a:spAutoFit/>
          </a:bodyPr>
          <a:lstStyle/>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We could simply count the number of events or ask if there was a disaster event in the respective time period.</a:t>
            </a:r>
          </a:p>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We could distinguish different disaster types and count them independently.</a:t>
            </a:r>
          </a:p>
          <a:p>
            <a:pPr marL="800100" lvl="1"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What are the problems with that overall approach?</a:t>
            </a:r>
          </a:p>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How to deal with events that stretch over longer periods of time?</a:t>
            </a:r>
          </a:p>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How to deal with events that affect multiple countries?</a:t>
            </a:r>
          </a:p>
        </p:txBody>
      </p:sp>
    </p:spTree>
    <p:custDataLst>
      <p:tags r:id="rId5"/>
    </p:custDataLst>
    <p:extLst>
      <p:ext uri="{BB962C8B-B14F-4D97-AF65-F5344CB8AC3E}">
        <p14:creationId xmlns:p14="http://schemas.microsoft.com/office/powerpoint/2010/main" val="538534655"/>
      </p:ext>
    </p:extLst>
  </p:cSld>
  <p:clrMapOvr>
    <a:masterClrMapping/>
  </p:clrMapOvr>
  <p:transition/>
  <p:timing/>
</p:sld>
</file>

<file path=ppt/slides/slide5.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Foliennummernplatzhalter 5"/>
          <p:cNvSpPr>
            <a:spLocks noGrp="1"/>
          </p:cNvSpPr>
          <p:nvPr>
            <p:ph type="sldNum" sz="quarter" idx="4"/>
            <p:custDataLst>
              <p:tags r:id="rId2"/>
            </p:custDataLst>
          </p:nvPr>
        </p:nvSpPr>
        <p:spPr/>
        <p:txBody>
          <a:bodyPr/>
          <a:lstStyle/>
          <a:p>
            <a:fld id="{43F0430C-3290-2846-9C5E-237D45BC81A9}" type="slidenum">
              <a:rPr lang="en-US" smtClean="0"/>
              <a:t>5</a:t>
            </a:fld>
            <a:endParaRPr lang="en-US"/>
          </a:p>
        </p:txBody>
      </p:sp>
      <p:sp>
        <p:nvSpPr>
          <p:cNvPr id="4" name="Textfeld 3"/>
          <p:cNvSpPr txBox="1"/>
          <p:nvPr>
            <p:custDataLst>
              <p:tags r:id="rId3"/>
            </p:custDataLst>
          </p:nvPr>
        </p:nvSpPr>
        <p:spPr>
          <a:xfrm>
            <a:off x="323851" y="1706960"/>
            <a:ext cx="8393112" cy="523220"/>
          </a:xfrm>
          <a:prstGeom prst="rect">
            <a:avLst/>
          </a:prstGeom>
          <a:noFill/>
        </p:spPr>
        <p:txBody>
          <a:bodyPr wrap="square" rtlCol="0">
            <a:spAutoFit/>
          </a:bodyPr>
          <a:lstStyle/>
          <a:p>
            <a:r>
              <a:rPr lang="en-US" sz="2800">
                <a:solidFill>
                  <a:srgbClr val="3B515B"/>
                </a:solidFill>
                <a:latin typeface="TheSans UHH Bold Caps" panose="020b0702050302020203" pitchFamily="34" charset="0"/>
              </a:rPr>
              <a:t>If counts are not enough</a:t>
            </a:r>
          </a:p>
        </p:txBody>
      </p:sp>
      <p:sp>
        <p:nvSpPr>
          <p:cNvPr id="12" name="Textfeld 11"/>
          <p:cNvSpPr txBox="1"/>
          <p:nvPr>
            <p:custDataLst>
              <p:tags r:id="rId4"/>
            </p:custDataLst>
          </p:nvPr>
        </p:nvSpPr>
        <p:spPr>
          <a:xfrm>
            <a:off x="323851" y="2553177"/>
            <a:ext cx="8229600" cy="3746025"/>
          </a:xfrm>
          <a:prstGeom prst="rect">
            <a:avLst/>
          </a:prstGeom>
          <a:noFill/>
        </p:spPr>
        <p:txBody>
          <a:bodyPr wrap="square" rtlCol="0">
            <a:spAutoFit/>
          </a:bodyPr>
          <a:lstStyle/>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Since disasters vary dramatically in intensity, simply counting them might ignore important heterogeneity, blurring the picture in our empirical analysis.</a:t>
            </a:r>
          </a:p>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Instead of disaster, we can count:</a:t>
            </a:r>
          </a:p>
          <a:p>
            <a:pPr marL="800100" lvl="1"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Individuals affected,</a:t>
            </a:r>
          </a:p>
          <a:p>
            <a:pPr marL="800100" lvl="1"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individuals killed,</a:t>
            </a:r>
          </a:p>
          <a:p>
            <a:pPr marL="800100" lvl="1"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economic damages.</a:t>
            </a:r>
          </a:p>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Do we expect a linear effect? If not, how to deal with this?</a:t>
            </a:r>
          </a:p>
        </p:txBody>
      </p:sp>
    </p:spTree>
    <p:custDataLst>
      <p:tags r:id="rId5"/>
    </p:custDataLst>
    <p:extLst>
      <p:ext uri="{BB962C8B-B14F-4D97-AF65-F5344CB8AC3E}">
        <p14:creationId xmlns:p14="http://schemas.microsoft.com/office/powerpoint/2010/main" val="49669102"/>
      </p:ext>
    </p:extLst>
  </p:cSld>
  <p:clrMapOvr>
    <a:masterClrMapping/>
  </p:clrMapOvr>
  <p:transition/>
  <p:timing/>
</p:sld>
</file>

<file path=ppt/slides/slide6.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Foliennummernplatzhalter 5"/>
          <p:cNvSpPr>
            <a:spLocks noGrp="1"/>
          </p:cNvSpPr>
          <p:nvPr>
            <p:ph type="sldNum" sz="quarter" idx="4"/>
            <p:custDataLst>
              <p:tags r:id="rId2"/>
            </p:custDataLst>
          </p:nvPr>
        </p:nvSpPr>
        <p:spPr/>
        <p:txBody>
          <a:bodyPr/>
          <a:lstStyle/>
          <a:p>
            <a:fld id="{43F0430C-3290-2846-9C5E-237D45BC81A9}" type="slidenum">
              <a:rPr lang="en-US" smtClean="0"/>
              <a:t>6</a:t>
            </a:fld>
            <a:endParaRPr lang="en-US"/>
          </a:p>
        </p:txBody>
      </p:sp>
      <p:sp>
        <p:nvSpPr>
          <p:cNvPr id="4" name="Textfeld 3"/>
          <p:cNvSpPr txBox="1"/>
          <p:nvPr>
            <p:custDataLst>
              <p:tags r:id="rId3"/>
            </p:custDataLst>
          </p:nvPr>
        </p:nvSpPr>
        <p:spPr>
          <a:xfrm>
            <a:off x="323851" y="1706960"/>
            <a:ext cx="8393112" cy="523220"/>
          </a:xfrm>
          <a:prstGeom prst="rect">
            <a:avLst/>
          </a:prstGeom>
          <a:noFill/>
        </p:spPr>
        <p:txBody>
          <a:bodyPr wrap="square" rtlCol="0">
            <a:spAutoFit/>
          </a:bodyPr>
          <a:lstStyle/>
          <a:p>
            <a:r>
              <a:rPr lang="en-US" sz="2800">
                <a:solidFill>
                  <a:srgbClr val="3B515B"/>
                </a:solidFill>
                <a:latin typeface="TheSans UHH Bold Caps" panose="020b0702050302020203" pitchFamily="34" charset="0"/>
              </a:rPr>
              <a:t>Are absolute numbers misleading?</a:t>
            </a:r>
          </a:p>
        </p:txBody>
      </p:sp>
      <p:sp>
        <p:nvSpPr>
          <p:cNvPr id="12" name="Textfeld 11"/>
          <p:cNvSpPr txBox="1"/>
          <p:nvPr>
            <p:custDataLst>
              <p:tags r:id="rId4"/>
            </p:custDataLst>
          </p:nvPr>
        </p:nvSpPr>
        <p:spPr>
          <a:xfrm>
            <a:off x="323851" y="2553177"/>
            <a:ext cx="8229600" cy="3746025"/>
          </a:xfrm>
          <a:prstGeom prst="rect">
            <a:avLst/>
          </a:prstGeom>
          <a:noFill/>
        </p:spPr>
        <p:txBody>
          <a:bodyPr wrap="square" rtlCol="0">
            <a:spAutoFit/>
          </a:bodyPr>
          <a:lstStyle/>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Do we expect that the same number of casualties or the same economic damages have the same effect on different countries?</a:t>
            </a:r>
          </a:p>
          <a:p>
            <a:pPr marL="800100" lvl="1"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This will depend on the research question, but sometimes 100 people killed in China will not have the same implications as 100 people killed in Luxembourg.</a:t>
            </a:r>
          </a:p>
          <a:p>
            <a:pPr marL="800100" lvl="1"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Therefore, we will sometimes need to normalize data, e.g., based on population size or GDP.</a:t>
            </a:r>
          </a:p>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But couldn’t normalized indicators also be misleading?</a:t>
            </a:r>
          </a:p>
        </p:txBody>
      </p:sp>
    </p:spTree>
    <p:custDataLst>
      <p:tags r:id="rId5"/>
    </p:custDataLst>
    <p:extLst>
      <p:ext uri="{BB962C8B-B14F-4D97-AF65-F5344CB8AC3E}">
        <p14:creationId xmlns:p14="http://schemas.microsoft.com/office/powerpoint/2010/main" val="4254652219"/>
      </p:ext>
    </p:extLst>
  </p:cSld>
  <p:clrMapOvr>
    <a:masterClrMapping/>
  </p:clrMapOvr>
  <p:transition/>
  <p:timing/>
</p:sld>
</file>

<file path=ppt/slides/slide7.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Foliennummernplatzhalter 5"/>
          <p:cNvSpPr>
            <a:spLocks noGrp="1"/>
          </p:cNvSpPr>
          <p:nvPr>
            <p:ph type="sldNum" sz="quarter" idx="4"/>
            <p:custDataLst>
              <p:tags r:id="rId2"/>
            </p:custDataLst>
          </p:nvPr>
        </p:nvSpPr>
        <p:spPr/>
        <p:txBody>
          <a:bodyPr/>
          <a:lstStyle/>
          <a:p>
            <a:fld id="{43F0430C-3290-2846-9C5E-237D45BC81A9}" type="slidenum">
              <a:rPr lang="en-US" smtClean="0"/>
              <a:t>7</a:t>
            </a:fld>
            <a:endParaRPr lang="en-US"/>
          </a:p>
        </p:txBody>
      </p:sp>
      <p:sp>
        <p:nvSpPr>
          <p:cNvPr id="4" name="Textfeld 3"/>
          <p:cNvSpPr txBox="1"/>
          <p:nvPr>
            <p:custDataLst>
              <p:tags r:id="rId3"/>
            </p:custDataLst>
          </p:nvPr>
        </p:nvSpPr>
        <p:spPr>
          <a:xfrm>
            <a:off x="323851" y="1706960"/>
            <a:ext cx="8393112" cy="523220"/>
          </a:xfrm>
          <a:prstGeom prst="rect">
            <a:avLst/>
          </a:prstGeom>
          <a:noFill/>
        </p:spPr>
        <p:txBody>
          <a:bodyPr wrap="square" rtlCol="0">
            <a:spAutoFit/>
          </a:bodyPr>
          <a:lstStyle/>
          <a:p>
            <a:r>
              <a:rPr lang="en-US" sz="2800">
                <a:solidFill>
                  <a:srgbClr val="3B515B"/>
                </a:solidFill>
                <a:latin typeface="TheSans UHH Bold Caps" panose="020b0702050302020203" pitchFamily="34" charset="0"/>
              </a:rPr>
              <a:t>Can we simply add up disasters?</a:t>
            </a:r>
          </a:p>
        </p:txBody>
      </p:sp>
      <p:sp>
        <p:nvSpPr>
          <p:cNvPr id="12" name="Textfeld 11"/>
          <p:cNvSpPr txBox="1"/>
          <p:nvPr>
            <p:custDataLst>
              <p:tags r:id="rId4"/>
            </p:custDataLst>
          </p:nvPr>
        </p:nvSpPr>
        <p:spPr>
          <a:xfrm>
            <a:off x="323851" y="2553177"/>
            <a:ext cx="8229600" cy="2822696"/>
          </a:xfrm>
          <a:prstGeom prst="rect">
            <a:avLst/>
          </a:prstGeom>
          <a:noFill/>
        </p:spPr>
        <p:txBody>
          <a:bodyPr wrap="square" rtlCol="0">
            <a:spAutoFit/>
          </a:bodyPr>
          <a:lstStyle/>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Again, this might be a theoretical question. Are 100 events that kill 10 people the same as one event that kills 1000 people?</a:t>
            </a:r>
          </a:p>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We could simply measure the occurrence of major disasters, again in binary form or as a count. For this, we need to define a threshold.</a:t>
            </a:r>
          </a:p>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As a robustness test one can vary that threshold or combine indicators based on different thresholds.</a:t>
            </a:r>
          </a:p>
        </p:txBody>
      </p:sp>
    </p:spTree>
    <p:custDataLst>
      <p:tags r:id="rId5"/>
    </p:custDataLst>
    <p:extLst>
      <p:ext uri="{BB962C8B-B14F-4D97-AF65-F5344CB8AC3E}">
        <p14:creationId xmlns:p14="http://schemas.microsoft.com/office/powerpoint/2010/main" val="3300440814"/>
      </p:ext>
    </p:extLst>
  </p:cSld>
  <p:clrMapOvr>
    <a:masterClrMapping/>
  </p:clrMapOvr>
  <p:transition/>
  <p:timing/>
</p:sld>
</file>

<file path=ppt/slides/slide8.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Foliennummernplatzhalter 5"/>
          <p:cNvSpPr>
            <a:spLocks noGrp="1"/>
          </p:cNvSpPr>
          <p:nvPr>
            <p:ph type="sldNum" sz="quarter" idx="4"/>
            <p:custDataLst>
              <p:tags r:id="rId2"/>
            </p:custDataLst>
          </p:nvPr>
        </p:nvSpPr>
        <p:spPr/>
        <p:txBody>
          <a:bodyPr/>
          <a:lstStyle/>
          <a:p>
            <a:fld id="{43F0430C-3290-2846-9C5E-237D45BC81A9}" type="slidenum">
              <a:rPr lang="en-US" smtClean="0"/>
              <a:t>8</a:t>
            </a:fld>
            <a:endParaRPr lang="en-US"/>
          </a:p>
        </p:txBody>
      </p:sp>
      <p:sp>
        <p:nvSpPr>
          <p:cNvPr id="4" name="Textfeld 3"/>
          <p:cNvSpPr txBox="1"/>
          <p:nvPr>
            <p:custDataLst>
              <p:tags r:id="rId3"/>
            </p:custDataLst>
          </p:nvPr>
        </p:nvSpPr>
        <p:spPr>
          <a:xfrm>
            <a:off x="323851" y="1706960"/>
            <a:ext cx="8393112" cy="523220"/>
          </a:xfrm>
          <a:prstGeom prst="rect">
            <a:avLst/>
          </a:prstGeom>
          <a:noFill/>
        </p:spPr>
        <p:txBody>
          <a:bodyPr wrap="square" rtlCol="0">
            <a:spAutoFit/>
          </a:bodyPr>
          <a:lstStyle/>
          <a:p>
            <a:r>
              <a:rPr lang="en-US" sz="2800">
                <a:solidFill>
                  <a:srgbClr val="3B515B"/>
                </a:solidFill>
                <a:latin typeface="TheSans UHH Bold Caps" panose="020b0702050302020203" pitchFamily="34" charset="0"/>
              </a:rPr>
              <a:t>Combining absolute and relative numbers?</a:t>
            </a:r>
          </a:p>
        </p:txBody>
      </p:sp>
      <p:sp>
        <p:nvSpPr>
          <p:cNvPr id="12" name="Textfeld 11"/>
          <p:cNvSpPr txBox="1"/>
          <p:nvPr>
            <p:custDataLst>
              <p:tags r:id="rId4"/>
            </p:custDataLst>
          </p:nvPr>
        </p:nvSpPr>
        <p:spPr>
          <a:xfrm>
            <a:off x="323851" y="2553177"/>
            <a:ext cx="8229600" cy="3284361"/>
          </a:xfrm>
          <a:prstGeom prst="rect">
            <a:avLst/>
          </a:prstGeom>
          <a:noFill/>
        </p:spPr>
        <p:txBody>
          <a:bodyPr wrap="square" rtlCol="0">
            <a:spAutoFit/>
          </a:bodyPr>
          <a:lstStyle/>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One way around the previously described problems with absolute and relative numbers could be to combine both in defining what we consider to be a disaster.</a:t>
            </a:r>
          </a:p>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We can define an absolute as well as a relative threshold for a major disaster, both of which have to be met.</a:t>
            </a:r>
          </a:p>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However, this might give us too many degrees of freedom to make our analysis trustworthy. Extensive robustness tests might be needed.</a:t>
            </a:r>
          </a:p>
        </p:txBody>
      </p:sp>
    </p:spTree>
    <p:custDataLst>
      <p:tags r:id="rId5"/>
    </p:custDataLst>
    <p:extLst>
      <p:ext uri="{BB962C8B-B14F-4D97-AF65-F5344CB8AC3E}">
        <p14:creationId xmlns:p14="http://schemas.microsoft.com/office/powerpoint/2010/main" val="267412143"/>
      </p:ext>
    </p:extLst>
  </p:cSld>
  <p:clrMapOvr>
    <a:masterClrMapping/>
  </p:clrMapOvr>
  <p:transition/>
  <p:timing/>
</p:sld>
</file>

<file path=ppt/slides/slide9.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Foliennummernplatzhalter 5"/>
          <p:cNvSpPr>
            <a:spLocks noGrp="1"/>
          </p:cNvSpPr>
          <p:nvPr>
            <p:ph type="sldNum" sz="quarter" idx="4"/>
            <p:custDataLst>
              <p:tags r:id="rId2"/>
            </p:custDataLst>
          </p:nvPr>
        </p:nvSpPr>
        <p:spPr/>
        <p:txBody>
          <a:bodyPr/>
          <a:lstStyle/>
          <a:p>
            <a:fld id="{43F0430C-3290-2846-9C5E-237D45BC81A9}" type="slidenum">
              <a:rPr lang="en-US" smtClean="0"/>
              <a:t>9</a:t>
            </a:fld>
            <a:endParaRPr lang="en-US"/>
          </a:p>
        </p:txBody>
      </p:sp>
      <p:sp>
        <p:nvSpPr>
          <p:cNvPr id="4" name="Textfeld 3"/>
          <p:cNvSpPr txBox="1"/>
          <p:nvPr>
            <p:custDataLst>
              <p:tags r:id="rId3"/>
            </p:custDataLst>
          </p:nvPr>
        </p:nvSpPr>
        <p:spPr>
          <a:xfrm>
            <a:off x="323851" y="1706960"/>
            <a:ext cx="8393112" cy="523220"/>
          </a:xfrm>
          <a:prstGeom prst="rect">
            <a:avLst/>
          </a:prstGeom>
          <a:noFill/>
        </p:spPr>
        <p:txBody>
          <a:bodyPr wrap="square" rtlCol="0">
            <a:spAutoFit/>
          </a:bodyPr>
          <a:lstStyle/>
          <a:p>
            <a:r>
              <a:rPr lang="en-US" sz="2800">
                <a:solidFill>
                  <a:srgbClr val="3B515B"/>
                </a:solidFill>
                <a:latin typeface="TheSans UHH Bold Caps" panose="020b0702050302020203" pitchFamily="34" charset="0"/>
              </a:rPr>
              <a:t>Is it a disaster if it happens all the time?</a:t>
            </a:r>
          </a:p>
        </p:txBody>
      </p:sp>
      <p:sp>
        <p:nvSpPr>
          <p:cNvPr id="12" name="Textfeld 11"/>
          <p:cNvSpPr txBox="1"/>
          <p:nvPr>
            <p:custDataLst>
              <p:tags r:id="rId4"/>
            </p:custDataLst>
          </p:nvPr>
        </p:nvSpPr>
        <p:spPr>
          <a:xfrm>
            <a:off x="323851" y="2553177"/>
            <a:ext cx="8229600" cy="3746025"/>
          </a:xfrm>
          <a:prstGeom prst="rect">
            <a:avLst/>
          </a:prstGeom>
          <a:noFill/>
        </p:spPr>
        <p:txBody>
          <a:bodyPr wrap="square" rtlCol="0">
            <a:spAutoFit/>
          </a:bodyPr>
          <a:lstStyle/>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Another problem is that different locations experience different numbers of disasters and disasters of different sizes. Depending on our theory, they may not really constitute an unexpected exogenous shock, if they occur continuously.</a:t>
            </a:r>
          </a:p>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This problem might be addressed by adding control variables, but it can also be addressed in the way we measure disasters.</a:t>
            </a:r>
          </a:p>
          <a:p>
            <a:pPr marL="342900" indent="-342900">
              <a:lnSpc>
                <a:spcPct val="150000"/>
              </a:lnSpc>
              <a:buClr>
                <a:srgbClr val="009CD1"/>
              </a:buClr>
              <a:buSzPct val="105000"/>
              <a:buFont typeface="Wingdings" panose="05000000000000000000" pitchFamily="2" charset="2"/>
              <a:buChar char="§"/>
            </a:pPr>
            <a:r>
              <a:rPr lang="en-US" sz="2000">
                <a:latin typeface="TheSans UHH Regular" panose="020b0502050302020203" pitchFamily="34" charset="0"/>
              </a:rPr>
              <a:t>One way to deal with this is to ask by how many country-specific SDs does the impact deviate from the mean value for that country?</a:t>
            </a:r>
          </a:p>
        </p:txBody>
      </p:sp>
    </p:spTree>
    <p:custDataLst>
      <p:tags r:id="rId5"/>
    </p:custDataLst>
    <p:extLst>
      <p:ext uri="{BB962C8B-B14F-4D97-AF65-F5344CB8AC3E}">
        <p14:creationId xmlns:p14="http://schemas.microsoft.com/office/powerpoint/2010/main" val="1656345729"/>
      </p:ext>
    </p:extLst>
  </p:cSld>
  <p:clrMapOvr>
    <a:masterClrMapping/>
  </p:clrMapOvr>
  <p:transition/>
  <p:timing/>
</p:sld>
</file>

<file path=ppt/tags/tag1.xml><?xml version="1.0" encoding="utf-8"?>
<p:tagLst xmlns:p="http://schemas.openxmlformats.org/presentationml/2006/main">
  <p:tag name="PRESENTER_SHAPETEXTINFO" val="&lt;ShapeTextInfo&gt;&lt;TableIndex row=&quot;-1&quot; col=&quot;-1&quot;&gt;&lt;linesCount val=&quot;3&quot; /&gt;&lt;lineCharCount val=&quot;28&quot; /&gt;&lt;lineCharCount val=&quot;13&quot; /&gt;&lt;lineCharCount val=&quot;12&quot; /&gt;&lt;/TableIndex&gt;&lt;/ShapeTextInfo&gt;"/>
</p:tagLst>
</file>

<file path=ppt/tags/tag10.xml><?xml version="1.0" encoding="utf-8"?>
<p:tagLst xmlns:p="http://schemas.openxmlformats.org/presentationml/2006/main">
  <p:tag name="PRESENTER_SHAPEINFO" val="&lt;ThreeDShapeInfo&gt;&lt;uuid val=&quot;{a495ccbd-368f-4f85-8d77-5ff6c356b6dd}&quot; /&gt;&lt;isInvalidForFieldText val=&quot;0&quot; /&gt;&lt;Image&gt;&lt;filename val=&quot;E:\breeze\content\4956940273\5754547653-1\input\breezo\data\asimages\{a495ccbd-368f-4f85-8d77-5ff6c356b6dd}.png&quot; /&gt;&lt;left val=&quot;0&quot; /&gt;&lt;top val=&quot;674&quot; /&gt;&lt;width val=&quot;960&quot; /&gt;&lt;height val=&quot;46&quot; /&gt;&lt;hasText val=&quot;1&quot; /&gt;&lt;/Image&gt;&lt;/ThreeDShapeInfo&gt;"/>
  <p:tag name="PRESENTER_SHAPETEXTINFO" val="&lt;ShapeTextInfo&gt;&lt;TableIndex row=&quot;-1&quot; col=&quot;-1&quot;&gt;&lt;linesCount val=&quot;0&quot; /&gt;&lt;/TableIndex&gt;&lt;/ShapeTextInfo&gt;"/>
</p:tagLst>
</file>

<file path=ppt/tags/tag11.xml><?xml version="1.0" encoding="utf-8"?>
<p:tagLst xmlns:p="http://schemas.openxmlformats.org/presentationml/2006/main">
  <p:tag name="PRESENTER_SHAPETEXTINFO" val="&lt;ShapeTextInfo&gt;&lt;TableIndex row=&quot;-1&quot; col=&quot;-1&quot;&gt;&lt;linesCount val=&quot;1&quot; /&gt;&lt;lineCharCount val=&quot;10&quot; /&gt;&lt;/TableIndex&gt;&lt;/ShapeTextInfo&gt;"/>
</p:tagLst>
</file>

<file path=ppt/tags/tag12.xml><?xml version="1.0" encoding="utf-8"?>
<p:tagLst xmlns:p="http://schemas.openxmlformats.org/presentationml/2006/main">
  <p:tag name="PRESENTER_SHAPETEXTINFO" val="&lt;ShapeTextInfo&gt;&lt;TableIndex row=&quot;-1&quot; col=&quot;-1&quot;&gt;&lt;linesCount val=&quot;1&quot; /&gt;&lt;lineCharCount val=&quot;42&quot; /&gt;&lt;/TableIndex&gt;&lt;/ShapeTextInfo&gt;"/>
</p:tagLst>
</file>

<file path=ppt/tags/tag13.xml><?xml version="1.0" encoding="utf-8"?>
<p:tagLst xmlns:p="http://schemas.openxmlformats.org/presentationml/2006/main">
  <p:tag name="PRESENTER_SHAPETEXTINFO" val="&lt;ShapeTextInfo&gt;&lt;TableIndex row=&quot;-1&quot; col=&quot;-1&quot;&gt;&lt;linesCount val=&quot;1&quot; /&gt;&lt;lineCharCount val=&quot;5&quot; /&gt;&lt;/TableIndex&gt;&lt;/ShapeTextInfo&gt;"/>
</p:tagLst>
</file>

<file path=ppt/tags/tag14.xml><?xml version="1.0" encoding="utf-8"?>
<p:tagLst xmlns:p="http://schemas.openxmlformats.org/presentationml/2006/main">
  <p:tag name="PRESENTER_SHAPEINFO" val="&lt;ThreeDShapeInfo&gt;&lt;uuid val=&quot;{99d9ec72-2262-4e54-8d44-79274b28d0e2}&quot; /&gt;&lt;isInvalidForFieldText val=&quot;0&quot; /&gt;&lt;Image&gt;&lt;filename val=&quot;E:\breeze\content\4956940273\5754547653-1\input\breezo\data\asimages\{99d9ec72-2262-4e54-8d44-79274b28d0e2}.png&quot; /&gt;&lt;left val=&quot;46&quot; /&gt;&lt;top val=&quot;46&quot; /&gt;&lt;width val=&quot;195&quot; /&gt;&lt;height val=&quot;64&quot; /&gt;&lt;hasText val=&quot;1&quot; /&gt;&lt;/Image&gt;&lt;/ThreeDShapeInfo&gt;"/>
</p:tagLst>
</file>

<file path=ppt/tags/tag15.xml><?xml version="1.0" encoding="utf-8"?>
<p:tagLst xmlns:p="http://schemas.openxmlformats.org/presentationml/2006/main">
  <p:tag name="PRESENTER_SHAPEINFO" val="&lt;ThreeDShapeInfo&gt;&lt;uuid val=&quot;{6efba5ea-2714-461c-883d-dfb1dce0082b}&quot; /&gt;&lt;isInvalidForFieldText val=&quot;0&quot; /&gt;&lt;Image&gt;&lt;filename val=&quot;E:\breeze\content\4956940273\5754547653-1\input\breezo\data\asimages\{6efba5ea-2714-461c-883d-dfb1dce0082b}.png&quot; /&gt;&lt;left val=&quot;722&quot; /&gt;&lt;top val=&quot;81&quot; /&gt;&lt;width val=&quot;135&quot; /&gt;&lt;height val=&quot;29&quot; /&gt;&lt;hasText val=&quot;1&quot; /&gt;&lt;/Image&gt;&lt;/ThreeDShapeInfo&gt;"/>
  <p:tag name="PRESENTER_SHAPETEXTINFO" val="&lt;ShapeTextInfo&gt;&lt;TableIndex row=&quot;-1&quot; col=&quot;-1&quot;&gt;&lt;linesCount val=&quot;2&quot; /&gt;&lt;lineCharCount val=&quot;13&quot; /&gt;&lt;lineCharCount val=&quot;17&quot; /&gt;&lt;/TableIndex&gt;&lt;/ShapeTextInfo&gt;"/>
</p:tagLst>
</file>

<file path=ppt/tags/tag16.xml><?xml version="1.0" encoding="utf-8"?>
<p:tagLst xmlns:p="http://schemas.openxmlformats.org/presentationml/2006/main">
  <p:tag name="PRESENTER_SHAPEINFO" val="&lt;ThreeDShapeInfo&gt;&lt;uuid val=&quot;{d5151ce6-e39d-4555-a55f-4adfa450fb76}&quot; /&gt;&lt;isInvalidForFieldText val=&quot;0&quot; /&gt;&lt;Image&gt;&lt;filename val=&quot;E:\breeze\content\4956940273\5754547653-1\input\breezo\data\asimages\{d5151ce6-e39d-4555-a55f-4adfa450fb76}.png&quot; /&gt;&lt;left val=&quot;894&quot; /&gt;&lt;top val=&quot;689&quot; /&gt;&lt;width val=&quot;6&quot; /&gt;&lt;height val=&quot;13&quot; /&gt;&lt;hasText val=&quot;1&quot; /&gt;&lt;/Image&gt;&lt;/ThreeDShapeInfo&gt;"/>
  <p:tag name="PRESENTER_SHAPETEXTINFO" val="&lt;ShapeTextInfo&gt;&lt;TableIndex row=&quot;-1&quot; col=&quot;-1&quot;&gt;&lt;linesCount val=&quot;1&quot; /&gt;&lt;lineCharCount val=&quot;1&quot; /&gt;&lt;/TableIndex&gt;&lt;/ShapeTextInfo&gt;"/>
</p:tagLst>
</file>

<file path=ppt/tags/tag17.xml><?xml version="1.0" encoding="utf-8"?>
<p:tagLst xmlns:p="http://schemas.openxmlformats.org/presentationml/2006/main">
  <p:tag name="PRESENTER_SHAPEINFO" val="&lt;ThreeDShapeInfo&gt;&lt;uuid val=&quot;{c8520ec7-9a6c-479b-93a3-394ae20564f2}&quot; /&gt;&lt;isInvalidForFieldText val=&quot;0&quot; /&gt;&lt;Image&gt;&lt;filename val=&quot;E:\breeze\content\4956940273\5754547653-1\input\breezo\data\asimages\{c8520ec7-9a6c-479b-93a3-394ae20564f2}.png&quot; /&gt;&lt;left val=&quot;45&quot; /&gt;&lt;top val=&quot;486&quot; /&gt;&lt;width val=&quot;849&quot; /&gt;&lt;height val=&quot;105&quot; /&gt;&lt;hasText val=&quot;1&quot; /&gt;&lt;/Image&gt;&lt;/ThreeDShapeInfo&gt;"/>
  <p:tag name="PRESENTER_SHAPETEXTINFO" val="&lt;ShapeTextInfo&gt;&lt;TableIndex row=&quot;-1&quot; col=&quot;-1&quot;&gt;&lt;linesCount val=&quot;2&quot; /&gt;&lt;lineCharCount val=&quot;35&quot; /&gt;&lt;lineCharCount val=&quot;14&quot; /&gt;&lt;/TableIndex&gt;&lt;/ShapeTextInfo&gt;"/>
</p:tagLst>
</file>

<file path=ppt/tags/tag18.xml><?xml version="1.0" encoding="utf-8"?>
<p:tagLst xmlns:p="http://schemas.openxmlformats.org/presentationml/2006/main">
  <p:tag name="HTML_SHAPEINFO" val="&lt;SlideThumbPath val=&quot;SlideTemp.PNG&quot;/&gt;"/>
</p:tagLst>
</file>

<file path=ppt/tags/tag19.xml><?xml version="1.0" encoding="utf-8"?>
<p:tagLst xmlns:p="http://schemas.openxmlformats.org/presentationml/2006/main">
  <p:tag name="PRESENTER_SHAPEINFO" val="&lt;ThreeDShapeInfo&gt;&lt;uuid val=&quot;{acf8205a-21e9-4565-b3f1-01e143826094}&quot; /&gt;&lt;isInvalidForFieldText val=&quot;0&quot; /&gt;&lt;Image&gt;&lt;filename val=&quot;E:\breeze\content\4956940273\5754547653-1\input\breezo\data\asimages\{acf8205a-21e9-4565-b3f1-01e143826094}.png&quot; /&gt;&lt;left val=&quot;893&quot; /&gt;&lt;top val=&quot;689&quot; /&gt;&lt;width val=&quot;9&quot; /&gt;&lt;height val=&quot;13&quot; /&gt;&lt;hasText val=&quot;1&quot; /&gt;&lt;/Image&gt;&lt;/ThreeDShapeInfo&gt;"/>
  <p:tag name="PRESENTER_SHAPETEXTINFO" val="&lt;ShapeTextInfo&gt;&lt;TableIndex row=&quot;-1&quot; col=&quot;-1&quot;&gt;&lt;linesCount val=&quot;1&quot; /&gt;&lt;lineCharCount val=&quot;1&quot; /&gt;&lt;/TableIndex&gt;&lt;/ShapeTextInfo&gt;"/>
</p:tagLst>
</file>

<file path=ppt/tags/tag2.xml><?xml version="1.0" encoding="utf-8"?>
<p:tagLst xmlns:p="http://schemas.openxmlformats.org/presentationml/2006/main">
  <p:tag name="PRESENTER_SHAPETEXTINFO" val="&lt;ShapeTextInfo&gt;&lt;TableIndex row=&quot;-1&quot; col=&quot;-1&quot;&gt;&lt;linesCount val=&quot;2&quot; /&gt;&lt;lineCharCount val=&quot;45&quot; /&gt;&lt;lineCharCount val=&quot;30&quot; /&gt;&lt;/TableIndex&gt;&lt;/ShapeTextInfo&gt;"/>
</p:tagLst>
</file>

<file path=ppt/tags/tag20.xml><?xml version="1.0" encoding="utf-8"?>
<p:tagLst xmlns:p="http://schemas.openxmlformats.org/presentationml/2006/main">
  <p:tag name="PRESENTER_SHAPEINFO" val="&lt;ThreeDShapeInfo&gt;&lt;uuid val=&quot;{4a09b8db-5577-4458-8427-159f220be221}&quot; /&gt;&lt;isInvalidForFieldText val=&quot;0&quot; /&gt;&lt;Image&gt;&lt;filename val=&quot;E:\breeze\content\4956940273\5754547653-1\input\breezo\data\asimages\{4a09b8db-5577-4458-8427-159f220be221}.png&quot; /&gt;&lt;left val=&quot;44&quot; /&gt;&lt;top val=&quot;192&quot; /&gt;&lt;width val=&quot;515&quot; /&gt;&lt;height val=&quot;37&quot; /&gt;&lt;hasText val=&quot;1&quot; /&gt;&lt;/Image&gt;&lt;/ThreeDShapeInfo&gt;"/>
  <p:tag name="PRESENTER_SHAPETEXTINFO" val="&lt;ShapeTextInfo&gt;&lt;TableIndex row=&quot;-1&quot; col=&quot;-1&quot;&gt;&lt;linesCount val=&quot;1&quot; /&gt;&lt;lineCharCount val=&quot;28&quot; /&gt;&lt;/TableIndex&gt;&lt;/ShapeTextInfo&gt;"/>
</p:tagLst>
</file>

<file path=ppt/tags/tag21.xml><?xml version="1.0" encoding="utf-8"?>
<p:tagLst xmlns:p="http://schemas.openxmlformats.org/presentationml/2006/main">
  <p:tag name="PRESENTER_SHAPEINFO" val="&lt;ThreeDShapeInfo&gt;&lt;uuid val=&quot;{3dfbe898-a291-4404-b944-174ee2fd1af1}&quot; /&gt;&lt;isInvalidForFieldText val=&quot;0&quot; /&gt;&lt;Image&gt;&lt;filename val=&quot;E:\breeze\content\4956940273\5754547653-1\input\breezo\data\asimages\{3dfbe898-a291-4404-b944-174ee2fd1af1}.png&quot; /&gt;&lt;left val=&quot;45&quot; /&gt;&lt;top val=&quot;292&quot; /&gt;&lt;width val=&quot;831&quot; /&gt;&lt;height val=&quot;363&quot; /&gt;&lt;hasText val=&quot;1&quot; /&gt;&lt;/Image&gt;&lt;/ThreeDShapeInfo&gt;"/>
  <p:tag name="PRESENTER_SHAPETEXTINFO" val="&lt;ShapeTextInfo&gt;&lt;TableIndex row=&quot;-1&quot; col=&quot;-1&quot;&gt;&lt;linesCount val=&quot;3&quot; /&gt;&lt;lineCharCount val=&quot;73&quot; /&gt;&lt;lineCharCount val=&quot;165&quot; /&gt;&lt;lineCharCount val=&quot;196&quot; /&gt;&lt;/TableIndex&gt;&lt;/ShapeTextInfo&gt;"/>
</p:tagLst>
</file>

<file path=ppt/tags/tag22.xml><?xml version="1.0" encoding="utf-8"?>
<p:tagLst xmlns:p="http://schemas.openxmlformats.org/presentationml/2006/main">
  <p:tag name="HTML_SHAPEINFO" val="&lt;SlideThumbPath val=&quot;SlideTemp.PNG&quot;/&gt;"/>
</p:tagLst>
</file>

<file path=ppt/tags/tag23.xml><?xml version="1.0" encoding="utf-8"?>
<p:tagLst xmlns:p="http://schemas.openxmlformats.org/presentationml/2006/main">
  <p:tag name="PRESENTER_SHAPEINFO" val="&lt;ThreeDShapeInfo&gt;&lt;uuid val=&quot;{4aa407ca-3403-4b56-9022-7363744d8e7b}&quot; /&gt;&lt;isInvalidForFieldText val=&quot;0&quot; /&gt;&lt;Image&gt;&lt;filename val=&quot;E:\breeze\content\4956940273\5754547653-1\input\breezo\data\asimages\{4aa407ca-3403-4b56-9022-7363744d8e7b}.png&quot; /&gt;&lt;left val=&quot;893&quot; /&gt;&lt;top val=&quot;689&quot; /&gt;&lt;width val=&quot;10&quot; /&gt;&lt;height val=&quot;14&quot; /&gt;&lt;hasText val=&quot;1&quot; /&gt;&lt;/Image&gt;&lt;/ThreeDShapeInfo&gt;"/>
  <p:tag name="PRESENTER_SHAPETEXTINFO" val="&lt;ShapeTextInfo&gt;&lt;TableIndex row=&quot;-1&quot; col=&quot;-1&quot;&gt;&lt;linesCount val=&quot;1&quot; /&gt;&lt;lineCharCount val=&quot;1&quot; /&gt;&lt;/TableIndex&gt;&lt;/ShapeTextInfo&gt;"/>
</p:tagLst>
</file>

<file path=ppt/tags/tag24.xml><?xml version="1.0" encoding="utf-8"?>
<p:tagLst xmlns:p="http://schemas.openxmlformats.org/presentationml/2006/main">
  <p:tag name="PRESENTER_SHAPEINFO" val="&lt;ThreeDShapeInfo&gt;&lt;uuid val=&quot;{58cff6e7-2b5e-4d63-8d40-66760379005d}&quot; /&gt;&lt;isInvalidForFieldText val=&quot;0&quot; /&gt;&lt;Image&gt;&lt;filename val=&quot;E:\breeze\content\4956940273\5754547653-1\input\breezo\data\asimages\{58cff6e7-2b5e-4d63-8d40-66760379005d}.png&quot; /&gt;&lt;left val=&quot;46&quot; /&gt;&lt;top val=&quot;192&quot; /&gt;&lt;width val=&quot;537&quot; /&gt;&lt;height val=&quot;29&quot; /&gt;&lt;hasText val=&quot;1&quot; /&gt;&lt;/Image&gt;&lt;/ThreeDShapeInfo&gt;"/>
  <p:tag name="PRESENTER_SHAPETEXTINFO" val="&lt;ShapeTextInfo&gt;&lt;TableIndex row=&quot;-1&quot; col=&quot;-1&quot;&gt;&lt;linesCount val=&quot;1&quot; /&gt;&lt;lineCharCount val=&quot;29&quot; /&gt;&lt;/TableIndex&gt;&lt;/ShapeTextInfo&gt;"/>
</p:tagLst>
</file>

<file path=ppt/tags/tag25.xml><?xml version="1.0" encoding="utf-8"?>
<p:tagLst xmlns:p="http://schemas.openxmlformats.org/presentationml/2006/main">
  <p:tag name="HTML_SHAPEINFO" val="&lt;SlideThumbPath val=&quot;SlideTemp.PNG&quot;/&gt;"/>
</p:tagLst>
</file>

<file path=ppt/tags/tag26.xml><?xml version="1.0" encoding="utf-8"?>
<p:tagLst xmlns:p="http://schemas.openxmlformats.org/presentationml/2006/main">
  <p:tag name="PRESENTER_SHAPEINFO" val="&lt;ThreeDShapeInfo&gt;&lt;uuid val=&quot;{bb858b75-f906-461a-9a3c-b9fd41281d66}&quot; /&gt;&lt;isInvalidForFieldText val=&quot;0&quot; /&gt;&lt;Image&gt;&lt;filename val=&quot;E:\breeze\content\4956940273\5754547653-1\input\breezo\data\asimages\{bb858b75-f906-461a-9a3c-b9fd41281d66}.png&quot; /&gt;&lt;left val=&quot;893&quot; /&gt;&lt;top val=&quot;689&quot; /&gt;&lt;width val=&quot;10&quot; /&gt;&lt;height val=&quot;13&quot; /&gt;&lt;hasText val=&quot;1&quot; /&gt;&lt;/Image&gt;&lt;/ThreeDShapeInfo&gt;"/>
  <p:tag name="PRESENTER_SHAPETEXTINFO" val="&lt;ShapeTextInfo&gt;&lt;TableIndex row=&quot;-1&quot; col=&quot;-1&quot;&gt;&lt;linesCount val=&quot;1&quot; /&gt;&lt;lineCharCount val=&quot;1&quot; /&gt;&lt;/TableIndex&gt;&lt;/ShapeTextInfo&gt;"/>
</p:tagLst>
</file>

<file path=ppt/tags/tag27.xml><?xml version="1.0" encoding="utf-8"?>
<p:tagLst xmlns:p="http://schemas.openxmlformats.org/presentationml/2006/main">
  <p:tag name="PRESENTER_SHAPEINFO" val="&lt;ThreeDShapeInfo&gt;&lt;uuid val=&quot;{e81c484c-b10d-4443-a5ab-bba14562e5e3}&quot; /&gt;&lt;isInvalidForFieldText val=&quot;0&quot; /&gt;&lt;Image&gt;&lt;filename val=&quot;E:\breeze\content\4956940273\5754547653-1\input\breezo\data\asimages\{e81c484c-b10d-4443-a5ab-bba14562e5e3}.png&quot; /&gt;&lt;left val=&quot;44&quot; /&gt;&lt;top val=&quot;193&quot; /&gt;&lt;width val=&quot;425&quot; /&gt;&lt;height val=&quot;29&quot; /&gt;&lt;hasText val=&quot;1&quot; /&gt;&lt;/Image&gt;&lt;/ThreeDShapeInfo&gt;"/>
  <p:tag name="PRESENTER_SHAPETEXTINFO" val="&lt;ShapeTextInfo&gt;&lt;TableIndex row=&quot;-1&quot; col=&quot;-1&quot;&gt;&lt;linesCount val=&quot;1&quot; /&gt;&lt;lineCharCount val=&quot;25&quot; /&gt;&lt;/TableIndex&gt;&lt;/ShapeTextInfo&gt;"/>
</p:tagLst>
</file>

<file path=ppt/tags/tag28.xml><?xml version="1.0" encoding="utf-8"?>
<p:tagLst xmlns:p="http://schemas.openxmlformats.org/presentationml/2006/main">
  <p:tag name="PRESENTER_SHAPEINFO" val="&lt;ThreeDShapeInfo&gt;&lt;uuid val=&quot;{a163f95c-62e2-4d62-bbba-af7cdda075bd}&quot; /&gt;&lt;isInvalidForFieldText val=&quot;0&quot; /&gt;&lt;Image&gt;&lt;filename val=&quot;E:\breeze\content\4956940273\5754547653-1\input\breezo\data\asimages\{a163f95c-62e2-4d62-bbba-af7cdda075bd}.png&quot; /&gt;&lt;left val=&quot;45&quot; /&gt;&lt;top val=&quot;292&quot; /&gt;&lt;width val=&quot;805&quot; /&gt;&lt;height val=&quot;315&quot; /&gt;&lt;hasText val=&quot;1&quot; /&gt;&lt;/Image&gt;&lt;/ThreeDShapeInfo&gt;"/>
  <p:tag name="PRESENTER_SHAPETEXTINFO" val="&lt;ShapeTextInfo&gt;&lt;TableIndex row=&quot;-1&quot; col=&quot;-1&quot;&gt;&lt;linesCount val=&quot;5&quot; /&gt;&lt;lineCharCount val=&quot;111&quot; /&gt;&lt;lineCharCount val=&quot;76&quot; /&gt;&lt;lineCharCount val=&quot;50&quot; /&gt;&lt;lineCharCount val=&quot;66&quot; /&gt;&lt;lineCharCount val=&quot;55&quot; /&gt;&lt;/TableIndex&gt;&lt;/ShapeTextInfo&gt;"/>
</p:tagLst>
</file>

<file path=ppt/tags/tag29.xml><?xml version="1.0" encoding="utf-8"?>
<p:tagLst xmlns:p="http://schemas.openxmlformats.org/presentationml/2006/main">
  <p:tag name="HTML_SHAPEINFO" val="&lt;SlideThumbPath val=&quot;SlideTemp.PNG&quot;/&gt;"/>
</p:tagLst>
</file>

<file path=ppt/tags/tag3.xml><?xml version="1.0" encoding="utf-8"?>
<p:tagLst xmlns:p="http://schemas.openxmlformats.org/presentationml/2006/main">
  <p:tag name="PRESENTER_SHAPETEXTINFO" val="&lt;ShapeTextInfo&gt;&lt;TableIndex row=&quot;-1&quot; col=&quot;-1&quot;&gt;&lt;linesCount val=&quot;1&quot; /&gt;&lt;lineCharCount val=&quot;5&quot; /&gt;&lt;/TableIndex&gt;&lt;/ShapeTextInfo&gt;"/>
</p:tagLst>
</file>

<file path=ppt/tags/tag30.xml><?xml version="1.0" encoding="utf-8"?>
<p:tagLst xmlns:p="http://schemas.openxmlformats.org/presentationml/2006/main">
  <p:tag name="PRESENTER_SHAPEINFO" val="&lt;ThreeDShapeInfo&gt;&lt;uuid val=&quot;{ba4fca40-54ee-48c7-8639-82a3d7fd8568}&quot; /&gt;&lt;isInvalidForFieldText val=&quot;0&quot; /&gt;&lt;Image&gt;&lt;filename val=&quot;E:\breeze\content\4956940273\5754547653-1\input\breezo\data\asimages\{ba4fca40-54ee-48c7-8639-82a3d7fd8568}.png&quot; /&gt;&lt;left val=&quot;893&quot; /&gt;&lt;top val=&quot;690&quot; /&gt;&lt;width val=&quot;10&quot; /&gt;&lt;height val=&quot;13&quot; /&gt;&lt;hasText val=&quot;1&quot; /&gt;&lt;/Image&gt;&lt;/ThreeDShapeInfo&gt;"/>
  <p:tag name="PRESENTER_SHAPETEXTINFO" val="&lt;ShapeTextInfo&gt;&lt;TableIndex row=&quot;-1&quot; col=&quot;-1&quot;&gt;&lt;linesCount val=&quot;1&quot; /&gt;&lt;lineCharCount val=&quot;1&quot; /&gt;&lt;/TableIndex&gt;&lt;/ShapeTextInfo&gt;"/>
</p:tagLst>
</file>

<file path=ppt/tags/tag31.xml><?xml version="1.0" encoding="utf-8"?>
<p:tagLst xmlns:p="http://schemas.openxmlformats.org/presentationml/2006/main">
  <p:tag name="PRESENTER_SHAPEINFO" val="&lt;ThreeDShapeInfo&gt;&lt;uuid val=&quot;{40084ede-e7cd-4a93-b9b0-ac97f8a2afb3}&quot; /&gt;&lt;isInvalidForFieldText val=&quot;0&quot; /&gt;&lt;Image&gt;&lt;filename val=&quot;E:\breeze\content\4956940273\5754547653-1\input\breezo\data\asimages\{40084ede-e7cd-4a93-b9b0-ac97f8a2afb3}.png&quot; /&gt;&lt;left val=&quot;46&quot; /&gt;&lt;top val=&quot;192&quot; /&gt;&lt;width val=&quot;399&quot; /&gt;&lt;height val=&quot;37&quot; /&gt;&lt;hasText val=&quot;1&quot; /&gt;&lt;/Image&gt;&lt;/ThreeDShapeInfo&gt;"/>
  <p:tag name="PRESENTER_SHAPETEXTINFO" val="&lt;ShapeTextInfo&gt;&lt;TableIndex row=&quot;-1&quot; col=&quot;-1&quot;&gt;&lt;linesCount val=&quot;1&quot; /&gt;&lt;lineCharCount val=&quot;24&quot; /&gt;&lt;/TableIndex&gt;&lt;/ShapeTextInfo&gt;"/>
</p:tagLst>
</file>

<file path=ppt/tags/tag32.xml><?xml version="1.0" encoding="utf-8"?>
<p:tagLst xmlns:p="http://schemas.openxmlformats.org/presentationml/2006/main">
  <p:tag name="PRESENTER_SHAPEINFO" val="&lt;ThreeDShapeInfo&gt;&lt;uuid val=&quot;{51da42a8-ea93-4fb0-a277-0b82fb33ae01}&quot; /&gt;&lt;isInvalidForFieldText val=&quot;0&quot; /&gt;&lt;Image&gt;&lt;filename val=&quot;E:\breeze\content\4956940273\5754547653-1\input\breezo\data\asimages\{51da42a8-ea93-4fb0-a277-0b82fb33ae01}.png&quot; /&gt;&lt;left val=&quot;45&quot; /&gt;&lt;top val=&quot;292&quot; /&gt;&lt;width val=&quot;819&quot; /&gt;&lt;height val=&quot;363&quot; /&gt;&lt;hasText val=&quot;1&quot; /&gt;&lt;/Image&gt;&lt;/ThreeDShapeInfo&gt;"/>
  <p:tag name="PRESENTER_SHAPETEXTINFO" val="&lt;ShapeTextInfo&gt;&lt;TableIndex row=&quot;-1&quot; col=&quot;-1&quot;&gt;&lt;linesCount val=&quot;6&quot; /&gt;&lt;lineCharCount val=&quot;155&quot; /&gt;&lt;lineCharCount val=&quot;35&quot; /&gt;&lt;lineCharCount val=&quot;22&quot; /&gt;&lt;lineCharCount val=&quot;20&quot; /&gt;&lt;lineCharCount val=&quot;18&quot; /&gt;&lt;lineCharCount val=&quot;60&quot; /&gt;&lt;/TableIndex&gt;&lt;/ShapeTextInfo&gt;"/>
</p:tagLst>
</file>

<file path=ppt/tags/tag33.xml><?xml version="1.0" encoding="utf-8"?>
<p:tagLst xmlns:p="http://schemas.openxmlformats.org/presentationml/2006/main">
  <p:tag name="HTML_SHAPEINFO" val="&lt;SlideThumbPath val=&quot;SlideTemp.PNG&quot;/&gt;"/>
</p:tagLst>
</file>

<file path=ppt/tags/tag34.xml><?xml version="1.0" encoding="utf-8"?>
<p:tagLst xmlns:p="http://schemas.openxmlformats.org/presentationml/2006/main">
  <p:tag name="PRESENTER_SHAPEINFO" val="&lt;ThreeDShapeInfo&gt;&lt;uuid val=&quot;{b148bc89-1a29-496f-9ec3-d03125d323f1}&quot; /&gt;&lt;isInvalidForFieldText val=&quot;0&quot; /&gt;&lt;Image&gt;&lt;filename val=&quot;E:\breeze\content\4956940273\5754547653-1\input\breezo\data\asimages\{b148bc89-1a29-496f-9ec3-d03125d323f1}.png&quot; /&gt;&lt;left val=&quot;893&quot; /&gt;&lt;top val=&quot;689&quot; /&gt;&lt;width val=&quot;10&quot; /&gt;&lt;height val=&quot;14&quot; /&gt;&lt;hasText val=&quot;1&quot; /&gt;&lt;/Image&gt;&lt;/ThreeDShapeInfo&gt;"/>
  <p:tag name="PRESENTER_SHAPETEXTINFO" val="&lt;ShapeTextInfo&gt;&lt;TableIndex row=&quot;-1&quot; col=&quot;-1&quot;&gt;&lt;linesCount val=&quot;1&quot; /&gt;&lt;lineCharCount val=&quot;1&quot; /&gt;&lt;/TableIndex&gt;&lt;/ShapeTextInfo&gt;"/>
</p:tagLst>
</file>

<file path=ppt/tags/tag35.xml><?xml version="1.0" encoding="utf-8"?>
<p:tagLst xmlns:p="http://schemas.openxmlformats.org/presentationml/2006/main">
  <p:tag name="PRESENTER_SHAPEINFO" val="&lt;ThreeDShapeInfo&gt;&lt;uuid val=&quot;{6e16901f-c98f-4b13-808a-2474046c019f}&quot; /&gt;&lt;isInvalidForFieldText val=&quot;0&quot; /&gt;&lt;Image&gt;&lt;filename val=&quot;E:\breeze\content\4956940273\5754547653-1\input\breezo\data\asimages\{6e16901f-c98f-4b13-808a-2474046c019f}.png&quot; /&gt;&lt;left val=&quot;43&quot; /&gt;&lt;top val=&quot;192&quot; /&gt;&lt;width val=&quot;575&quot; /&gt;&lt;height val=&quot;37&quot; /&gt;&lt;hasText val=&quot;1&quot; /&gt;&lt;/Image&gt;&lt;/ThreeDShapeInfo&gt;"/>
  <p:tag name="PRESENTER_SHAPETEXTINFO" val="&lt;ShapeTextInfo&gt;&lt;TableIndex row=&quot;-1&quot; col=&quot;-1&quot;&gt;&lt;linesCount val=&quot;1&quot; /&gt;&lt;lineCharCount val=&quot;32&quot; /&gt;&lt;/TableIndex&gt;&lt;/ShapeTextInfo&gt;"/>
</p:tagLst>
</file>

<file path=ppt/tags/tag36.xml><?xml version="1.0" encoding="utf-8"?>
<p:tagLst xmlns:p="http://schemas.openxmlformats.org/presentationml/2006/main">
  <p:tag name="PRESENTER_SHAPEINFO" val="&lt;ThreeDShapeInfo&gt;&lt;uuid val=&quot;{fc9d5c28-55a2-4fbd-8403-865d095305fb}&quot; /&gt;&lt;isInvalidForFieldText val=&quot;0&quot; /&gt;&lt;Image&gt;&lt;filename val=&quot;E:\breeze\content\4956940273\5754547653-1\input\breezo\data\asimages\{fc9d5c28-55a2-4fbd-8403-865d095305fb}.png&quot; /&gt;&lt;left val=&quot;45&quot; /&gt;&lt;top val=&quot;292&quot; /&gt;&lt;width val=&quot;841&quot; /&gt;&lt;height val=&quot;363&quot; /&gt;&lt;hasText val=&quot;1&quot; /&gt;&lt;/Image&gt;&lt;/ThreeDShapeInfo&gt;"/>
  <p:tag name="PRESENTER_SHAPETEXTINFO" val="&lt;ShapeTextInfo&gt;&lt;TableIndex row=&quot;-1&quot; col=&quot;-1&quot;&gt;&lt;linesCount val=&quot;4&quot; /&gt;&lt;lineCharCount val=&quot;122&quot; /&gt;&lt;lineCharCount val=&quot;156&quot; /&gt;&lt;lineCharCount val=&quot;92&quot; /&gt;&lt;lineCharCount val=&quot;54&quot; /&gt;&lt;/TableIndex&gt;&lt;/ShapeTextInfo&gt;"/>
</p:tagLst>
</file>

<file path=ppt/tags/tag37.xml><?xml version="1.0" encoding="utf-8"?>
<p:tagLst xmlns:p="http://schemas.openxmlformats.org/presentationml/2006/main">
  <p:tag name="HTML_SHAPEINFO" val="&lt;SlideThumbPath val=&quot;SlideTemp.PNG&quot;/&gt;"/>
</p:tagLst>
</file>

<file path=ppt/tags/tag38.xml><?xml version="1.0" encoding="utf-8"?>
<p:tagLst xmlns:p="http://schemas.openxmlformats.org/presentationml/2006/main">
  <p:tag name="PRESENTER_SHAPEINFO" val="&lt;ThreeDShapeInfo&gt;&lt;uuid val=&quot;{6dd31521-aeff-4bfd-b08b-e8be3eee95a9}&quot; /&gt;&lt;isInvalidForFieldText val=&quot;0&quot; /&gt;&lt;Image&gt;&lt;filename val=&quot;E:\breeze\content\4956940273\5754547653-1\input\breezo\data\asimages\{6dd31521-aeff-4bfd-b08b-e8be3eee95a9}.png&quot; /&gt;&lt;left val=&quot;894&quot; /&gt;&lt;top val=&quot;690&quot; /&gt;&lt;width val=&quot;9&quot; /&gt;&lt;height val=&quot;13&quot; /&gt;&lt;hasText val=&quot;1&quot; /&gt;&lt;/Image&gt;&lt;/ThreeDShapeInfo&gt;"/>
  <p:tag name="PRESENTER_SHAPETEXTINFO" val="&lt;ShapeTextInfo&gt;&lt;TableIndex row=&quot;-1&quot; col=&quot;-1&quot;&gt;&lt;linesCount val=&quot;1&quot; /&gt;&lt;lineCharCount val=&quot;1&quot; /&gt;&lt;/TableIndex&gt;&lt;/ShapeTextInfo&gt;"/>
</p:tagLst>
</file>

<file path=ppt/tags/tag39.xml><?xml version="1.0" encoding="utf-8"?>
<p:tagLst xmlns:p="http://schemas.openxmlformats.org/presentationml/2006/main">
  <p:tag name="PRESENTER_SHAPEINFO" val="&lt;ThreeDShapeInfo&gt;&lt;uuid val=&quot;{75d23fa5-678b-4968-a4b2-06d83102c7f6}&quot; /&gt;&lt;isInvalidForFieldText val=&quot;0&quot; /&gt;&lt;Image&gt;&lt;filename val=&quot;E:\breeze\content\4956940273\5754547653-1\input\breezo\data\asimages\{75d23fa5-678b-4968-a4b2-06d83102c7f6}.png&quot; /&gt;&lt;left val=&quot;44&quot; /&gt;&lt;top val=&quot;192&quot; /&gt;&lt;width val=&quot;546&quot; /&gt;&lt;height val=&quot;37&quot; /&gt;&lt;hasText val=&quot;1&quot; /&gt;&lt;/Image&gt;&lt;/ThreeDShapeInfo&gt;"/>
  <p:tag name="PRESENTER_SHAPETEXTINFO" val="&lt;ShapeTextInfo&gt;&lt;TableIndex row=&quot;-1&quot; col=&quot;-1&quot;&gt;&lt;linesCount val=&quot;1&quot; /&gt;&lt;lineCharCount val=&quot;31&quot; /&gt;&lt;/TableIndex&gt;&lt;/ShapeTextInfo&gt;"/>
</p:tagLst>
</file>

<file path=ppt/tags/tag4.xml><?xml version="1.0" encoding="utf-8"?>
<p:tagLst xmlns:p="http://schemas.openxmlformats.org/presentationml/2006/main">
  <p:tag name="PRESENTER_SHAPETEXTINFO" val="&lt;ShapeTextInfo&gt;&lt;TableIndex row=&quot;-1&quot; col=&quot;-1&quot;&gt;&lt;linesCount val=&quot;1&quot; /&gt;&lt;lineCharCount val=&quot;10&quot; /&gt;&lt;/TableIndex&gt;&lt;/ShapeTextInfo&gt;"/>
</p:tagLst>
</file>

<file path=ppt/tags/tag40.xml><?xml version="1.0" encoding="utf-8"?>
<p:tagLst xmlns:p="http://schemas.openxmlformats.org/presentationml/2006/main">
  <p:tag name="PRESENTER_SHAPEINFO" val="&lt;ThreeDShapeInfo&gt;&lt;uuid val=&quot;{232a2d01-6c88-4afa-bcd0-e245be15c1b2}&quot; /&gt;&lt;isInvalidForFieldText val=&quot;0&quot; /&gt;&lt;Image&gt;&lt;filename val=&quot;E:\breeze\content\4956940273\5754547653-1\input\breezo\data\asimages\{232a2d01-6c88-4afa-bcd0-e245be15c1b2}.png&quot; /&gt;&lt;left val=&quot;45&quot; /&gt;&lt;top val=&quot;292&quot; /&gt;&lt;width val=&quot;832&quot; /&gt;&lt;height val=&quot;261&quot; /&gt;&lt;hasText val=&quot;1&quot; /&gt;&lt;/Image&gt;&lt;/ThreeDShapeInfo&gt;"/>
  <p:tag name="PRESENTER_SHAPETEXTINFO" val="&lt;ShapeTextInfo&gt;&lt;TableIndex row=&quot;-1&quot; col=&quot;-1&quot;&gt;&lt;linesCount val=&quot;3&quot; /&gt;&lt;lineCharCount val=&quot;126&quot; /&gt;&lt;lineCharCount val=&quot;136&quot; /&gt;&lt;lineCharCount val=&quot;101&quot; /&gt;&lt;/TableIndex&gt;&lt;/ShapeTextInfo&gt;"/>
</p:tagLst>
</file>

<file path=ppt/tags/tag41.xml><?xml version="1.0" encoding="utf-8"?>
<p:tagLst xmlns:p="http://schemas.openxmlformats.org/presentationml/2006/main">
  <p:tag name="HTML_SHAPEINFO" val="&lt;SlideThumbPath val=&quot;SlideTemp.PNG&quot;/&gt;"/>
</p:tagLst>
</file>

<file path=ppt/tags/tag42.xml><?xml version="1.0" encoding="utf-8"?>
<p:tagLst xmlns:p="http://schemas.openxmlformats.org/presentationml/2006/main">
  <p:tag name="PRESENTER_SHAPEINFO" val="&lt;ThreeDShapeInfo&gt;&lt;uuid val=&quot;{d97c25a8-593a-47fd-9370-9bff6d0a3562}&quot; /&gt;&lt;isInvalidForFieldText val=&quot;0&quot; /&gt;&lt;Image&gt;&lt;filename val=&quot;E:\breeze\content\4956940273\5754547653-1\input\breezo\data\asimages\{d97c25a8-593a-47fd-9370-9bff6d0a3562}.png&quot; /&gt;&lt;left val=&quot;894&quot; /&gt;&lt;top val=&quot;689&quot; /&gt;&lt;width val=&quot;9&quot; /&gt;&lt;height val=&quot;14&quot; /&gt;&lt;hasText val=&quot;1&quot; /&gt;&lt;/Image&gt;&lt;/ThreeDShapeInfo&gt;"/>
  <p:tag name="PRESENTER_SHAPETEXTINFO" val="&lt;ShapeTextInfo&gt;&lt;TableIndex row=&quot;-1&quot; col=&quot;-1&quot;&gt;&lt;linesCount val=&quot;1&quot; /&gt;&lt;lineCharCount val=&quot;1&quot; /&gt;&lt;/TableIndex&gt;&lt;/ShapeTextInfo&gt;"/>
</p:tagLst>
</file>

<file path=ppt/tags/tag43.xml><?xml version="1.0" encoding="utf-8"?>
<p:tagLst xmlns:p="http://schemas.openxmlformats.org/presentationml/2006/main">
  <p:tag name="PRESENTER_SHAPEINFO" val="&lt;ThreeDShapeInfo&gt;&lt;uuid val=&quot;{af311f4f-519e-4148-9018-93fa6824754d}&quot; /&gt;&lt;isInvalidForFieldText val=&quot;0&quot; /&gt;&lt;Image&gt;&lt;filename val=&quot;E:\breeze\content\4956940273\5754547653-1\input\breezo\data\asimages\{af311f4f-519e-4148-9018-93fa6824754d}.png&quot; /&gt;&lt;left val=&quot;44&quot; /&gt;&lt;top val=&quot;192&quot; /&gt;&lt;width val=&quot;708&quot; /&gt;&lt;height val=&quot;37&quot; /&gt;&lt;hasText val=&quot;1&quot; /&gt;&lt;/Image&gt;&lt;/ThreeDShapeInfo&gt;"/>
  <p:tag name="PRESENTER_SHAPETEXTINFO" val="&lt;ShapeTextInfo&gt;&lt;TableIndex row=&quot;-1&quot; col=&quot;-1&quot;&gt;&lt;linesCount val=&quot;1&quot; /&gt;&lt;lineCharCount val=&quot;40&quot; /&gt;&lt;/TableIndex&gt;&lt;/ShapeTextInfo&gt;"/>
</p:tagLst>
</file>

<file path=ppt/tags/tag44.xml><?xml version="1.0" encoding="utf-8"?>
<p:tagLst xmlns:p="http://schemas.openxmlformats.org/presentationml/2006/main">
  <p:tag name="PRESENTER_SHAPEINFO" val="&lt;ThreeDShapeInfo&gt;&lt;uuid val=&quot;{841e9a9d-a085-4bb3-9835-99b0672e472a}&quot; /&gt;&lt;isInvalidForFieldText val=&quot;0&quot; /&gt;&lt;Image&gt;&lt;filename val=&quot;E:\breeze\content\4956940273\5754547653-1\input\breezo\data\asimages\{841e9a9d-a085-4bb3-9835-99b0672e472a}.png&quot; /&gt;&lt;left val=&quot;45&quot; /&gt;&lt;top val=&quot;292&quot; /&gt;&lt;width val=&quot;843&quot; /&gt;&lt;height val=&quot;357&quot; /&gt;&lt;hasText val=&quot;1&quot; /&gt;&lt;/Image&gt;&lt;/ThreeDShapeInfo&gt;"/>
  <p:tag name="PRESENTER_SHAPETEXTINFO" val="&lt;ShapeTextInfo&gt;&lt;TableIndex row=&quot;-1&quot; col=&quot;-1&quot;&gt;&lt;linesCount val=&quot;3&quot; /&gt;&lt;lineCharCount val=&quot;156&quot; /&gt;&lt;lineCharCount val=&quot;110&quot; /&gt;&lt;lineCharCount val=&quot;133&quot; /&gt;&lt;/TableIndex&gt;&lt;/ShapeTextInfo&gt;"/>
</p:tagLst>
</file>

<file path=ppt/tags/tag45.xml><?xml version="1.0" encoding="utf-8"?>
<p:tagLst xmlns:p="http://schemas.openxmlformats.org/presentationml/2006/main">
  <p:tag name="HTML_SHAPEINFO" val="&lt;SlideThumbPath val=&quot;SlideTemp.PNG&quot;/&gt;"/>
</p:tagLst>
</file>

<file path=ppt/tags/tag46.xml><?xml version="1.0" encoding="utf-8"?>
<p:tagLst xmlns:p="http://schemas.openxmlformats.org/presentationml/2006/main">
  <p:tag name="PRESENTER_SHAPEINFO" val="&lt;ThreeDShapeInfo&gt;&lt;uuid val=&quot;{c6e4b7ef-c587-4980-b0a7-d8312f7cac3f}&quot; /&gt;&lt;isInvalidForFieldText val=&quot;0&quot; /&gt;&lt;Image&gt;&lt;filename val=&quot;E:\breeze\content\4956940273\5754547653-1\input\breezo\data\asimages\{c6e4b7ef-c587-4980-b0a7-d8312f7cac3f}.png&quot; /&gt;&lt;left val=&quot;894&quot; /&gt;&lt;top val=&quot;689&quot; /&gt;&lt;width val=&quot;9&quot; /&gt;&lt;height val=&quot;14&quot; /&gt;&lt;hasText val=&quot;1&quot; /&gt;&lt;/Image&gt;&lt;/ThreeDShapeInfo&gt;"/>
  <p:tag name="PRESENTER_SHAPETEXTINFO" val="&lt;ShapeTextInfo&gt;&lt;TableIndex row=&quot;-1&quot; col=&quot;-1&quot;&gt;&lt;linesCount val=&quot;1&quot; /&gt;&lt;lineCharCount val=&quot;1&quot; /&gt;&lt;/TableIndex&gt;&lt;/ShapeTextInfo&gt;"/>
</p:tagLst>
</file>

<file path=ppt/tags/tag47.xml><?xml version="1.0" encoding="utf-8"?>
<p:tagLst xmlns:p="http://schemas.openxmlformats.org/presentationml/2006/main">
  <p:tag name="PRESENTER_SHAPEINFO" val="&lt;ThreeDShapeInfo&gt;&lt;uuid val=&quot;{a7954ab9-f09c-4733-9a44-732ffec1fa58}&quot; /&gt;&lt;isInvalidForFieldText val=&quot;0&quot; /&gt;&lt;Image&gt;&lt;filename val=&quot;E:\breeze\content\4956940273\5754547653-1\input\breezo\data\asimages\{a7954ab9-f09c-4733-9a44-732ffec1fa58}.png&quot; /&gt;&lt;left val=&quot;46&quot; /&gt;&lt;top val=&quot;192&quot; /&gt;&lt;width val=&quot;650&quot; /&gt;&lt;height val=&quot;37&quot; /&gt;&lt;hasText val=&quot;1&quot; /&gt;&lt;/Image&gt;&lt;/ThreeDShapeInfo&gt;"/>
  <p:tag name="PRESENTER_SHAPETEXTINFO" val="&lt;ShapeTextInfo&gt;&lt;TableIndex row=&quot;-1&quot; col=&quot;-1&quot;&gt;&lt;linesCount val=&quot;1&quot; /&gt;&lt;lineCharCount val=&quot;44&quot; /&gt;&lt;/TableIndex&gt;&lt;/ShapeTextInfo&gt;"/>
</p:tagLst>
</file>

<file path=ppt/tags/tag48.xml><?xml version="1.0" encoding="utf-8"?>
<p:tagLst xmlns:p="http://schemas.openxmlformats.org/presentationml/2006/main">
  <p:tag name="PRESENTER_SHAPEINFO" val="&lt;ThreeDShapeInfo&gt;&lt;uuid val=&quot;{bde6e4b5-2a8f-4ab4-a882-4424c2dbbe46}&quot; /&gt;&lt;isInvalidForFieldText val=&quot;0&quot; /&gt;&lt;Image&gt;&lt;filename val=&quot;E:\breeze\content\4956940273\5754547653-1\input\breezo\data\asimages\{bde6e4b5-2a8f-4ab4-a882-4424c2dbbe46}.png&quot; /&gt;&lt;left val=&quot;45&quot; /&gt;&lt;top val=&quot;292&quot; /&gt;&lt;width val=&quot;833&quot; /&gt;&lt;height val=&quot;363&quot; /&gt;&lt;hasText val=&quot;1&quot; /&gt;&lt;/Image&gt;&lt;/ThreeDShapeInfo&gt;"/>
  <p:tag name="PRESENTER_SHAPETEXTINFO" val="&lt;ShapeTextInfo&gt;&lt;TableIndex row=&quot;-1&quot; col=&quot;-1&quot;&gt;&lt;linesCount val=&quot;3&quot; /&gt;&lt;lineCharCount val=&quot;235&quot; /&gt;&lt;lineCharCount val=&quot;123&quot; /&gt;&lt;lineCharCount val=&quot;130&quot; /&gt;&lt;/TableIndex&gt;&lt;/ShapeTextInfo&gt;"/>
</p:tagLst>
</file>

<file path=ppt/tags/tag49.xml><?xml version="1.0" encoding="utf-8"?>
<p:tagLst xmlns:p="http://schemas.openxmlformats.org/presentationml/2006/main">
  <p:tag name="HTML_SHAPEINFO" val="&lt;SlideThumbPath val=&quot;SlideTemp.PNG&quot;/&gt;"/>
</p:tagLst>
</file>

<file path=ppt/tags/tag5.xml><?xml version="1.0" encoding="utf-8"?>
<p:tagLst xmlns:p="http://schemas.openxmlformats.org/presentationml/2006/main">
  <p:tag name="PRESENTER_SHAPETEXTINFO" val="&lt;ShapeTextInfo&gt;&lt;TableIndex row=&quot;-1&quot; col=&quot;-1&quot;&gt;&lt;linesCount val=&quot;1&quot; /&gt;&lt;lineCharCount val=&quot;42&quot; /&gt;&lt;/TableIndex&gt;&lt;/ShapeTextInfo&gt;"/>
</p:tagLst>
</file>

<file path=ppt/tags/tag50.xml><?xml version="1.0" encoding="utf-8"?>
<p:tagLst xmlns:p="http://schemas.openxmlformats.org/presentationml/2006/main">
  <p:tag name="AS_NET" val="4.0.30319.42000"/>
  <p:tag name="AS_OS" val="Microsoft Windows NT 6.2.9200.0"/>
  <p:tag name="AS_RELEASE_DATE" val="2020.01.14"/>
  <p:tag name="AS_TITLE" val="Aspose.Slides for .NET 4.0"/>
  <p:tag name="AS_VERSION" val="20.1"/>
</p:tagLst>
</file>

<file path=ppt/tags/tag6.xml><?xml version="1.0" encoding="utf-8"?>
<p:tagLst xmlns:p="http://schemas.openxmlformats.org/presentationml/2006/main">
  <p:tag name="PRESENTER_SHAPETEXTINFO" val="&lt;ShapeTextInfo&gt;&lt;TableIndex row=&quot;-1&quot; col=&quot;-1&quot;&gt;&lt;linesCount val=&quot;1&quot; /&gt;&lt;lineCharCount val=&quot;10&quot; /&gt;&lt;/TableIndex&gt;&lt;/ShapeTextInfo&gt;"/>
</p:tagLst>
</file>

<file path=ppt/tags/tag7.xml><?xml version="1.0" encoding="utf-8"?>
<p:tagLst xmlns:p="http://schemas.openxmlformats.org/presentationml/2006/main">
  <p:tag name="PRESENTER_SHAPETEXTINFO" val="&lt;ShapeTextInfo&gt;&lt;TableIndex row=&quot;-1&quot; col=&quot;-1&quot;&gt;&lt;linesCount val=&quot;1&quot; /&gt;&lt;lineCharCount val=&quot;42&quot; /&gt;&lt;/TableIndex&gt;&lt;/ShapeTextInfo&gt;"/>
</p:tagLst>
</file>

<file path=ppt/tags/tag8.xml><?xml version="1.0" encoding="utf-8"?>
<p:tagLst xmlns:p="http://schemas.openxmlformats.org/presentationml/2006/main">
  <p:tag name="PRESENTER_SHAPETEXTINFO" val="&lt;ShapeTextInfo&gt;&lt;TableIndex row=&quot;-1&quot; col=&quot;-1&quot;&gt;&lt;linesCount val=&quot;1&quot; /&gt;&lt;lineCharCount val=&quot;5&quot; /&gt;&lt;/TableIndex&gt;&lt;/ShapeTextInfo&gt;"/>
</p:tagLst>
</file>

<file path=ppt/tags/tag9.xml><?xml version="1.0" encoding="utf-8"?>
<p:tagLst xmlns:p="http://schemas.openxmlformats.org/presentationml/2006/main">
  <p:tag name="PRESENTER_SHAPETEXTINFO" val="&lt;ShapeTextInfo&gt;&lt;TableIndex row=&quot;-1&quot; col=&quot;-1&quot;&gt;&lt;linesCount val=&quot;1&quot; /&gt;&lt;lineCharCount val=&quot;48&quot; /&gt;&lt;/TableIndex&gt;&lt;/ShapeTextInfo&gt;"/>
</p:tagLst>
</file>

<file path=ppt/theme/theme1.xml><?xml version="1.0" encoding="utf-8"?>
<a:theme xmlns:r="http://schemas.openxmlformats.org/officeDocument/2006/relationships" xmlns:a="http://schemas.openxmlformats.org/drawingml/2006/main" name="UHH_Vorlage_Praesentation_R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50800">
          <a:solidFill>
            <a:schemeClr val="bg1"/>
          </a:solidFill>
        </a:ln>
        <a:effectLst/>
      </a:spPr>
      <a:bodyPr/>
      <a:lstStyle/>
      <a:style>
        <a:lnRef idx="2">
          <a:schemeClr val="accent1"/>
        </a:lnRef>
        <a:fillRef idx="0">
          <a:schemeClr val="accent1"/>
        </a:fillRef>
        <a:effectRef idx="1">
          <a:schemeClr val="accent1"/>
        </a:effectRef>
        <a:fontRef idx="minor">
          <a:schemeClr val="tx1"/>
        </a:fontRef>
      </a:style>
    </a:lnDef>
  </a:objectDefaults>
</a:theme>
</file>

<file path=ppt/theme/theme2.xml><?xml version="1.0" encoding="utf-8"?>
<a:theme xmlns:r="http://schemas.openxmlformats.org/officeDocument/2006/relationships"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ppt/theme/theme3.xml><?xml version="1.0" encoding="utf-8"?>
<a:theme xmlns:r="http://schemas.openxmlformats.org/officeDocument/2006/relationships"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docProps/app.xml><?xml version="1.0" encoding="utf-8"?>
<Properties xmlns:vt="http://schemas.openxmlformats.org/officeDocument/2006/docPropsVTypes" xmlns="http://schemas.openxmlformats.org/officeDocument/2006/extended-properties">
  <Template>UHH_Vorlage_Praesentation_RW</Template>
  <Company/>
  <PresentationFormat>On-screen Show (4:3)</PresentationFormat>
  <Paragraphs>46</Paragraphs>
  <Slides>9</Slides>
  <Notes>0</Notes>
  <TotalTime>404</TotalTime>
  <HiddenSlides>0</HiddenSlides>
  <MMClips>0</MMClips>
  <ScaleCrop>0</ScaleCrop>
  <HeadingPairs>
    <vt:vector baseType="variant" size="6">
      <vt:variant>
        <vt:lpstr>Fonts used</vt:lpstr>
      </vt:variant>
      <vt:variant>
        <vt:i4>8</vt:i4>
      </vt:variant>
      <vt:variant>
        <vt:lpstr>Theme</vt:lpstr>
      </vt:variant>
      <vt:variant>
        <vt:i4>1</vt:i4>
      </vt:variant>
      <vt:variant>
        <vt:lpstr>Slide Titles</vt:lpstr>
      </vt:variant>
      <vt:variant>
        <vt:i4>9</vt:i4>
      </vt:variant>
    </vt:vector>
  </HeadingPairs>
  <TitlesOfParts>
    <vt:vector baseType="lpstr" size="18">
      <vt:lpstr>Arial</vt:lpstr>
      <vt:lpstr>Calibri</vt:lpstr>
      <vt:lpstr>TheSans UHH Bold Caps</vt:lpstr>
      <vt:lpstr>TheSans UHH Regular</vt:lpstr>
      <vt:lpstr>TheSans UHH</vt:lpstr>
      <vt:lpstr>Wingdings</vt:lpstr>
      <vt:lpstr>Lucida Grande</vt:lpstr>
      <vt:lpstr>TheSans UHH Bold</vt:lpstr>
      <vt:lpstr>UHH_Vorlage_Praesentation_RW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20.0100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PowerPoint-Präsentation</dc:title>
  <dc:creator>Anastasia Pohler</dc:creator>
  <cp:lastModifiedBy>Jerg Gutmann</cp:lastModifiedBy>
  <cp:revision>30</cp:revision>
  <dcterms:created xsi:type="dcterms:W3CDTF">2018-08-16T09:28:30Z</dcterms:created>
  <dcterms:modified xsi:type="dcterms:W3CDTF">2021-05-24T06:51:02Z</dcterms:modified>
</cp:coreProperties>
</file>