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strictFirstAndLastChars="0" saveSubsetFonts="1">
  <p:sldMasterIdLst>
    <p:sldMasterId id="2147483664"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_rels/presentation.xml.rels><?xml version="1.0" encoding="UTF-8" standalone="yes"?><Relationships xmlns="http://schemas.openxmlformats.org/package/2006/relationships"><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14" Type="http://schemas.openxmlformats.org/officeDocument/2006/relationships/slide" Target="slides/slide10.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Shape 3"/>
          <p:cNvSpPr/>
          <p:nvPr>
            <p:ph idx="2" type="sldImg"/>
          </p:nvPr>
        </p:nvSpPr>
        <p:spPr>
          <a:xfrm>
            <a:off x="381300" y="685800"/>
            <a:ext cx="609607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Shape 4"/>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lstStyle>
            <a:lvl1pPr indent="-317500" lvl="0" marL="457200">
              <a:spcBef>
                <a:spcPts val="0"/>
              </a:spcBef>
              <a:spcAft>
                <a:spcPts val="0"/>
              </a:spcAft>
              <a:buSzPts val="1400"/>
              <a:buChar char="●"/>
              <a:defRPr sz="1100"/>
            </a:lvl1pPr>
            <a:lvl2pPr indent="-317500" lvl="1" marL="914400">
              <a:spcBef>
                <a:spcPts val="0"/>
              </a:spcBef>
              <a:spcAft>
                <a:spcPts val="0"/>
              </a:spcAft>
              <a:buSzPts val="1400"/>
              <a:buChar char="○"/>
              <a:defRPr sz="1100"/>
            </a:lvl2pPr>
            <a:lvl3pPr indent="-317500" lvl="2" marL="1371600">
              <a:spcBef>
                <a:spcPts val="0"/>
              </a:spcBef>
              <a:spcAft>
                <a:spcPts val="0"/>
              </a:spcAft>
              <a:buSzPts val="1400"/>
              <a:buChar char="■"/>
              <a:defRPr sz="1100"/>
            </a:lvl3pPr>
            <a:lvl4pPr indent="-317500" lvl="3" marL="1828800">
              <a:spcBef>
                <a:spcPts val="0"/>
              </a:spcBef>
              <a:spcAft>
                <a:spcPts val="0"/>
              </a:spcAft>
              <a:buSzPts val="1400"/>
              <a:buChar char="●"/>
              <a:defRPr sz="1100"/>
            </a:lvl4pPr>
            <a:lvl5pPr indent="-317500" lvl="4" marL="2286000">
              <a:spcBef>
                <a:spcPts val="0"/>
              </a:spcBef>
              <a:spcAft>
                <a:spcPts val="0"/>
              </a:spcAft>
              <a:buSzPts val="1400"/>
              <a:buChar char="○"/>
              <a:defRPr sz="1100"/>
            </a:lvl5pPr>
            <a:lvl6pPr indent="-317500" lvl="5" marL="2743200">
              <a:spcBef>
                <a:spcPts val="0"/>
              </a:spcBef>
              <a:spcAft>
                <a:spcPts val="0"/>
              </a:spcAft>
              <a:buSzPts val="1400"/>
              <a:buChar char="■"/>
              <a:defRPr sz="1100"/>
            </a:lvl6pPr>
            <a:lvl7pPr indent="-317500" lvl="6" marL="3200400">
              <a:spcBef>
                <a:spcPts val="0"/>
              </a:spcBef>
              <a:spcAft>
                <a:spcPts val="0"/>
              </a:spcAft>
              <a:buSzPts val="1400"/>
              <a:buChar char="●"/>
              <a:defRPr sz="1100"/>
            </a:lvl7pPr>
            <a:lvl8pPr indent="-317500" lvl="7" marL="3657600">
              <a:spcBef>
                <a:spcPts val="0"/>
              </a:spcBef>
              <a:spcAft>
                <a:spcPts val="0"/>
              </a:spcAft>
              <a:buSzPts val="1400"/>
              <a:buChar char="○"/>
              <a:defRPr sz="1100"/>
            </a:lvl8pPr>
            <a:lvl9pPr indent="-317500" lvl="8" marL="4114800">
              <a:spcBef>
                <a:spcPts val="0"/>
              </a:spcBef>
              <a:spcAft>
                <a:spcPts val="0"/>
              </a:spcAft>
              <a:buSzPts val="14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2" name="Shape 172"/>
        <p:cNvGrpSpPr/>
        <p:nvPr/>
      </p:nvGrpSpPr>
      <p:grpSpPr>
        <a:xfrm>
          <a:off x="0" y="0"/>
          <a:ext cx="0" cy="0"/>
          <a:chOff x="0" y="0"/>
          <a:chExt cx="0" cy="0"/>
        </a:xfrm>
      </p:grpSpPr>
      <p:sp>
        <p:nvSpPr>
          <p:cNvPr id="173" name="Shape 173"/>
          <p:cNvSpPr/>
          <p:nvPr>
            <p:ph idx="2" type="sldImg"/>
          </p:nvPr>
        </p:nvSpPr>
        <p:spPr>
          <a:xfrm>
            <a:off x="381300" y="685800"/>
            <a:ext cx="6096075" cy="3429000"/>
          </a:xfrm>
          <a:custGeom>
            <a:pathLst>
              <a:path extrusionOk="0" h="120000" w="120000">
                <a:moveTo>
                  <a:pt x="0" y="0"/>
                </a:moveTo>
                <a:lnTo>
                  <a:pt x="120000" y="0"/>
                </a:lnTo>
                <a:lnTo>
                  <a:pt x="120000" y="120000"/>
                </a:lnTo>
                <a:lnTo>
                  <a:pt x="0" y="120000"/>
                </a:lnTo>
                <a:close/>
              </a:path>
            </a:pathLst>
          </a:custGeom>
        </p:spPr>
      </p:sp>
      <p:sp>
        <p:nvSpPr>
          <p:cNvPr id="174" name="Shape 174"/>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5" name="Shape 255"/>
        <p:cNvGrpSpPr/>
        <p:nvPr/>
      </p:nvGrpSpPr>
      <p:grpSpPr>
        <a:xfrm>
          <a:off x="0" y="0"/>
          <a:ext cx="0" cy="0"/>
          <a:chOff x="0" y="0"/>
          <a:chExt cx="0" cy="0"/>
        </a:xfrm>
      </p:grpSpPr>
      <p:sp>
        <p:nvSpPr>
          <p:cNvPr id="256" name="Shape 25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57" name="Shape 257"/>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3" name="Shape 183"/>
        <p:cNvGrpSpPr/>
        <p:nvPr/>
      </p:nvGrpSpPr>
      <p:grpSpPr>
        <a:xfrm>
          <a:off x="0" y="0"/>
          <a:ext cx="0" cy="0"/>
          <a:chOff x="0" y="0"/>
          <a:chExt cx="0" cy="0"/>
        </a:xfrm>
      </p:grpSpPr>
      <p:sp>
        <p:nvSpPr>
          <p:cNvPr id="184" name="Shape 18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85" name="Shape 185"/>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0" name="Shape 190"/>
        <p:cNvGrpSpPr/>
        <p:nvPr/>
      </p:nvGrpSpPr>
      <p:grpSpPr>
        <a:xfrm>
          <a:off x="0" y="0"/>
          <a:ext cx="0" cy="0"/>
          <a:chOff x="0" y="0"/>
          <a:chExt cx="0" cy="0"/>
        </a:xfrm>
      </p:grpSpPr>
      <p:sp>
        <p:nvSpPr>
          <p:cNvPr id="191" name="Shape 19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92" name="Shape 192"/>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3" name="Shape 203"/>
        <p:cNvGrpSpPr/>
        <p:nvPr/>
      </p:nvGrpSpPr>
      <p:grpSpPr>
        <a:xfrm>
          <a:off x="0" y="0"/>
          <a:ext cx="0" cy="0"/>
          <a:chOff x="0" y="0"/>
          <a:chExt cx="0" cy="0"/>
        </a:xfrm>
      </p:grpSpPr>
      <p:sp>
        <p:nvSpPr>
          <p:cNvPr id="204" name="Shape 20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05" name="Shape 205"/>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0" name="Shape 210"/>
        <p:cNvGrpSpPr/>
        <p:nvPr/>
      </p:nvGrpSpPr>
      <p:grpSpPr>
        <a:xfrm>
          <a:off x="0" y="0"/>
          <a:ext cx="0" cy="0"/>
          <a:chOff x="0" y="0"/>
          <a:chExt cx="0" cy="0"/>
        </a:xfrm>
      </p:grpSpPr>
      <p:sp>
        <p:nvSpPr>
          <p:cNvPr id="211" name="Shape 21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12" name="Shape 212"/>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9" name="Shape 219"/>
        <p:cNvGrpSpPr/>
        <p:nvPr/>
      </p:nvGrpSpPr>
      <p:grpSpPr>
        <a:xfrm>
          <a:off x="0" y="0"/>
          <a:ext cx="0" cy="0"/>
          <a:chOff x="0" y="0"/>
          <a:chExt cx="0" cy="0"/>
        </a:xfrm>
      </p:grpSpPr>
      <p:sp>
        <p:nvSpPr>
          <p:cNvPr id="220" name="Shape 22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21" name="Shape 221"/>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2" name="Shape 232"/>
        <p:cNvGrpSpPr/>
        <p:nvPr/>
      </p:nvGrpSpPr>
      <p:grpSpPr>
        <a:xfrm>
          <a:off x="0" y="0"/>
          <a:ext cx="0" cy="0"/>
          <a:chOff x="0" y="0"/>
          <a:chExt cx="0" cy="0"/>
        </a:xfrm>
      </p:grpSpPr>
      <p:sp>
        <p:nvSpPr>
          <p:cNvPr id="233" name="Shape 23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34" name="Shape 234"/>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3" name="Shape 243"/>
        <p:cNvGrpSpPr/>
        <p:nvPr/>
      </p:nvGrpSpPr>
      <p:grpSpPr>
        <a:xfrm>
          <a:off x="0" y="0"/>
          <a:ext cx="0" cy="0"/>
          <a:chOff x="0" y="0"/>
          <a:chExt cx="0" cy="0"/>
        </a:xfrm>
      </p:grpSpPr>
      <p:sp>
        <p:nvSpPr>
          <p:cNvPr id="244" name="Shape 24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45" name="Shape 245"/>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9" name="Shape 249"/>
        <p:cNvGrpSpPr/>
        <p:nvPr/>
      </p:nvGrpSpPr>
      <p:grpSpPr>
        <a:xfrm>
          <a:off x="0" y="0"/>
          <a:ext cx="0" cy="0"/>
          <a:chOff x="0" y="0"/>
          <a:chExt cx="0" cy="0"/>
        </a:xfrm>
      </p:grpSpPr>
      <p:sp>
        <p:nvSpPr>
          <p:cNvPr id="250" name="Shape 25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51" name="Shape 251"/>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0.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slide=id.g1f88252dc4_0_83" TargetMode="External"/><Relationship Id="rId3" Type="http://schemas.openxmlformats.org/officeDocument/2006/relationships/hyperlink" Target="#slide=id.g1f88252dc4_0_83" TargetMode="External"/><Relationship Id="rId4" Type="http://schemas.openxmlformats.org/officeDocument/2006/relationships/hyperlink" Target="#slide=id.g1f88252dc4_0_83" TargetMode="External"/><Relationship Id="rId5" Type="http://schemas.openxmlformats.org/officeDocument/2006/relationships/hyperlink" Target="#slide=id.g1f88252dc4_0_83" TargetMode="Externa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slide=id.g1f88252dc4_0_83" TargetMode="External"/><Relationship Id="rId3" Type="http://schemas.openxmlformats.org/officeDocument/2006/relationships/hyperlink" Target="#slide=id.g1f88252dc4_0_83" TargetMode="External"/><Relationship Id="rId4" Type="http://schemas.openxmlformats.org/officeDocument/2006/relationships/hyperlink" Target="#slide=id.g1f88252dc4_0_83" TargetMode="External"/><Relationship Id="rId5" Type="http://schemas.openxmlformats.org/officeDocument/2006/relationships/hyperlink" Target="#slide=id.g1f88252dc4_0_83" TargetMode="Externa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slide=id.g1f88252dc4_0_83" TargetMode="External"/><Relationship Id="rId3" Type="http://schemas.openxmlformats.org/officeDocument/2006/relationships/hyperlink" Target="#slide=id.g1f88252dc4_0_83" TargetMode="External"/><Relationship Id="rId4" Type="http://schemas.openxmlformats.org/officeDocument/2006/relationships/hyperlink" Target="#slide=id.g1f88252dc4_0_83" TargetMode="External"/><Relationship Id="rId5" Type="http://schemas.openxmlformats.org/officeDocument/2006/relationships/hyperlink" Target="#slide=id.g1f88252dc4_0_83" TargetMode="Externa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slide=id.g1f88252dc4_0_83" TargetMode="External"/><Relationship Id="rId3" Type="http://schemas.openxmlformats.org/officeDocument/2006/relationships/hyperlink" Target="#slide=id.g1f88252dc4_0_83" TargetMode="External"/><Relationship Id="rId4" Type="http://schemas.openxmlformats.org/officeDocument/2006/relationships/hyperlink" Target="#slide=id.g1f88252dc4_0_83" TargetMode="External"/><Relationship Id="rId5" Type="http://schemas.openxmlformats.org/officeDocument/2006/relationships/hyperlink" Target="#slide=id.g1f88252dc4_0_83" TargetMode="Externa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slide=id.g1f88252dc4_0_83" TargetMode="External"/><Relationship Id="rId3" Type="http://schemas.openxmlformats.org/officeDocument/2006/relationships/hyperlink" Target="#slide=id.g1f88252dc4_0_83" TargetMode="External"/><Relationship Id="rId4" Type="http://schemas.openxmlformats.org/officeDocument/2006/relationships/hyperlink" Target="#slide=id.g1f88252dc4_0_83" TargetMode="External"/><Relationship Id="rId5" Type="http://schemas.openxmlformats.org/officeDocument/2006/relationships/hyperlink" Target="#slide=id.g1f88252dc4_0_83" TargetMode="Externa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slide=id.g1f88252dc4_0_83" TargetMode="External"/><Relationship Id="rId3" Type="http://schemas.openxmlformats.org/officeDocument/2006/relationships/hyperlink" Target="#slide=id.g1f88252dc4_0_83" TargetMode="External"/><Relationship Id="rId4" Type="http://schemas.openxmlformats.org/officeDocument/2006/relationships/hyperlink" Target="#slide=id.g1f88252dc4_0_83" TargetMode="External"/><Relationship Id="rId5" Type="http://schemas.openxmlformats.org/officeDocument/2006/relationships/hyperlink" Target="#slide=id.g1f88252dc4_0_83" TargetMode="Externa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0.jpg"/><Relationship Id="rId3" Type="http://schemas.openxmlformats.org/officeDocument/2006/relationships/hyperlink" Target="#slide=id.g1f88252dc4_0_83" TargetMode="External"/><Relationship Id="rId4" Type="http://schemas.openxmlformats.org/officeDocument/2006/relationships/hyperlink" Target="#slide=id.g1f88252dc4_0_83" TargetMode="External"/><Relationship Id="rId5" Type="http://schemas.openxmlformats.org/officeDocument/2006/relationships/hyperlink" Target="#slide=id.g1f88252dc4_0_83" TargetMode="External"/><Relationship Id="rId6" Type="http://schemas.openxmlformats.org/officeDocument/2006/relationships/hyperlink" Target="#slide=id.g1f88252dc4_0_83" TargetMode="Externa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slide=id.g1f88252dc4_0_83" TargetMode="External"/><Relationship Id="rId3" Type="http://schemas.openxmlformats.org/officeDocument/2006/relationships/hyperlink" Target="#slide=id.g1f88252dc4_0_83" TargetMode="External"/><Relationship Id="rId4" Type="http://schemas.openxmlformats.org/officeDocument/2006/relationships/hyperlink" Target="#slide=id.g1f88252dc4_0_83" TargetMode="External"/><Relationship Id="rId5" Type="http://schemas.openxmlformats.org/officeDocument/2006/relationships/hyperlink" Target="#slide=id.g1f88252dc4_0_83" TargetMode="Externa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slide=id.g1f88252dc4_0_83" TargetMode="External"/><Relationship Id="rId3" Type="http://schemas.openxmlformats.org/officeDocument/2006/relationships/hyperlink" Target="#slide=id.g1f88252dc4_0_83" TargetMode="External"/><Relationship Id="rId4" Type="http://schemas.openxmlformats.org/officeDocument/2006/relationships/hyperlink" Target="#slide=id.g1f88252dc4_0_83" TargetMode="External"/><Relationship Id="rId5" Type="http://schemas.openxmlformats.org/officeDocument/2006/relationships/hyperlink" Target="#slide=id.g1f88252dc4_0_83" TargetMode="Externa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slide=id.g1f88252dc4_0_83" TargetMode="External"/><Relationship Id="rId3" Type="http://schemas.openxmlformats.org/officeDocument/2006/relationships/hyperlink" Target="#slide=id.g1f88252dc4_0_83" TargetMode="External"/><Relationship Id="rId4" Type="http://schemas.openxmlformats.org/officeDocument/2006/relationships/hyperlink" Target="#slide=id.g1f88252dc4_0_83" TargetMode="External"/><Relationship Id="rId5" Type="http://schemas.openxmlformats.org/officeDocument/2006/relationships/hyperlink" Target="#slide=id.g1f88252dc4_0_83" TargetMode="Externa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6.png"/><Relationship Id="rId3" Type="http://schemas.openxmlformats.org/officeDocument/2006/relationships/hyperlink" Target="#slide=id.g1f88252dc4_0_83" TargetMode="External"/><Relationship Id="rId4" Type="http://schemas.openxmlformats.org/officeDocument/2006/relationships/hyperlink" Target="#slide=id.g1f88252dc4_0_83" TargetMode="External"/><Relationship Id="rId5" Type="http://schemas.openxmlformats.org/officeDocument/2006/relationships/hyperlink" Target="#slide=id.g1f88252dc4_0_83" TargetMode="External"/><Relationship Id="rId6" Type="http://schemas.openxmlformats.org/officeDocument/2006/relationships/hyperlink" Target="#slide=id.g1f88252dc4_0_83" TargetMode="Externa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slide=id.g1f88252dc4_0_83" TargetMode="External"/><Relationship Id="rId3" Type="http://schemas.openxmlformats.org/officeDocument/2006/relationships/hyperlink" Target="#slide=id.g1f88252dc4_0_83" TargetMode="External"/><Relationship Id="rId4" Type="http://schemas.openxmlformats.org/officeDocument/2006/relationships/hyperlink" Target="#slide=id.g1f88252dc4_0_83" TargetMode="External"/><Relationship Id="rId5" Type="http://schemas.openxmlformats.org/officeDocument/2006/relationships/hyperlink" Target="#slide=id.g1f88252dc4_0_83" TargetMode="Externa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slide=id.g1f88252dc4_0_83" TargetMode="External"/><Relationship Id="rId3" Type="http://schemas.openxmlformats.org/officeDocument/2006/relationships/hyperlink" Target="#slide=id.g1f88252dc4_0_83" TargetMode="External"/><Relationship Id="rId4" Type="http://schemas.openxmlformats.org/officeDocument/2006/relationships/hyperlink" Target="#slide=id.g1f88252dc4_0_83" TargetMode="External"/><Relationship Id="rId5" Type="http://schemas.openxmlformats.org/officeDocument/2006/relationships/hyperlink" Target="#slide=id.g1f88252dc4_0_83" TargetMode="Externa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slide=id.g1f88252dc4_0_83" TargetMode="External"/><Relationship Id="rId3" Type="http://schemas.openxmlformats.org/officeDocument/2006/relationships/hyperlink" Target="#slide=id.g1f88252dc4_0_83" TargetMode="External"/><Relationship Id="rId4" Type="http://schemas.openxmlformats.org/officeDocument/2006/relationships/hyperlink" Target="#slide=id.g1f88252dc4_0_83" TargetMode="External"/><Relationship Id="rId5" Type="http://schemas.openxmlformats.org/officeDocument/2006/relationships/hyperlink" Target="#slide=id.g1f88252dc4_0_83" TargetMode="Externa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9" name="Shape 9"/>
        <p:cNvGrpSpPr/>
        <p:nvPr/>
      </p:nvGrpSpPr>
      <p:grpSpPr>
        <a:xfrm>
          <a:off x="0" y="0"/>
          <a:ext cx="0" cy="0"/>
          <a:chOff x="0" y="0"/>
          <a:chExt cx="0" cy="0"/>
        </a:xfrm>
      </p:grpSpPr>
      <p:pic>
        <p:nvPicPr>
          <p:cNvPr descr="shutterstock_429987889_edited.jpg" id="10" name="Shape 10"/>
          <p:cNvPicPr preferRelativeResize="0"/>
          <p:nvPr/>
        </p:nvPicPr>
        <p:blipFill rotWithShape="1">
          <a:blip r:embed="rId2">
            <a:alphaModFix/>
          </a:blip>
          <a:srcRect b="23591" l="0" r="0" t="21799"/>
          <a:stretch/>
        </p:blipFill>
        <p:spPr>
          <a:xfrm>
            <a:off x="0" y="487825"/>
            <a:ext cx="9144000" cy="4655676"/>
          </a:xfrm>
          <a:prstGeom prst="rect">
            <a:avLst/>
          </a:prstGeom>
          <a:noFill/>
          <a:ln>
            <a:noFill/>
          </a:ln>
        </p:spPr>
      </p:pic>
      <p:sp>
        <p:nvSpPr>
          <p:cNvPr id="11" name="Shape 11"/>
          <p:cNvSpPr/>
          <p:nvPr/>
        </p:nvSpPr>
        <p:spPr>
          <a:xfrm>
            <a:off x="0" y="0"/>
            <a:ext cx="9144000" cy="487800"/>
          </a:xfrm>
          <a:prstGeom prst="rect">
            <a:avLst/>
          </a:prstGeom>
          <a:solidFill>
            <a:schemeClr val="lt1"/>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grpSp>
        <p:nvGrpSpPr>
          <p:cNvPr id="12" name="Shape 12"/>
          <p:cNvGrpSpPr/>
          <p:nvPr/>
        </p:nvGrpSpPr>
        <p:grpSpPr>
          <a:xfrm>
            <a:off x="830392" y="1191256"/>
            <a:ext cx="745763" cy="45826"/>
            <a:chOff x="4580561" y="2589004"/>
            <a:chExt cx="1064464" cy="25200"/>
          </a:xfrm>
        </p:grpSpPr>
        <p:sp>
          <p:nvSpPr>
            <p:cNvPr id="13" name="Shape 13"/>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4" name="Shape 14"/>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grpSp>
      <p:sp>
        <p:nvSpPr>
          <p:cNvPr id="15" name="Shape 15"/>
          <p:cNvSpPr txBox="1"/>
          <p:nvPr>
            <p:ph type="ctrTitle"/>
          </p:nvPr>
        </p:nvSpPr>
        <p:spPr>
          <a:xfrm>
            <a:off x="729450" y="1322450"/>
            <a:ext cx="7688100" cy="1664700"/>
          </a:xfrm>
          <a:prstGeom prst="rect">
            <a:avLst/>
          </a:prstGeom>
        </p:spPr>
        <p:txBody>
          <a:bodyPr anchorCtr="0" anchor="t" bIns="91425" lIns="91425" spcFirstLastPara="1" rIns="91425" wrap="square" tIns="91425"/>
          <a:lstStyle>
            <a:lvl1pPr lvl="0">
              <a:spcBef>
                <a:spcPts val="0"/>
              </a:spcBef>
              <a:spcAft>
                <a:spcPts val="0"/>
              </a:spcAft>
              <a:buClr>
                <a:schemeClr val="dk2"/>
              </a:buClr>
              <a:buSzPts val="4200"/>
              <a:buNone/>
              <a:defRPr sz="4200">
                <a:solidFill>
                  <a:schemeClr val="dk2"/>
                </a:solidFill>
              </a:defRPr>
            </a:lvl1pPr>
            <a:lvl2pPr lvl="1">
              <a:spcBef>
                <a:spcPts val="0"/>
              </a:spcBef>
              <a:spcAft>
                <a:spcPts val="0"/>
              </a:spcAft>
              <a:buClr>
                <a:schemeClr val="dk2"/>
              </a:buClr>
              <a:buSzPts val="4200"/>
              <a:buNone/>
              <a:defRPr sz="4200">
                <a:solidFill>
                  <a:schemeClr val="dk2"/>
                </a:solidFill>
              </a:defRPr>
            </a:lvl2pPr>
            <a:lvl3pPr lvl="2">
              <a:spcBef>
                <a:spcPts val="0"/>
              </a:spcBef>
              <a:spcAft>
                <a:spcPts val="0"/>
              </a:spcAft>
              <a:buClr>
                <a:schemeClr val="dk2"/>
              </a:buClr>
              <a:buSzPts val="4200"/>
              <a:buNone/>
              <a:defRPr sz="4200">
                <a:solidFill>
                  <a:schemeClr val="dk2"/>
                </a:solidFill>
              </a:defRPr>
            </a:lvl3pPr>
            <a:lvl4pPr lvl="3">
              <a:spcBef>
                <a:spcPts val="0"/>
              </a:spcBef>
              <a:spcAft>
                <a:spcPts val="0"/>
              </a:spcAft>
              <a:buClr>
                <a:schemeClr val="dk2"/>
              </a:buClr>
              <a:buSzPts val="4200"/>
              <a:buNone/>
              <a:defRPr sz="4200">
                <a:solidFill>
                  <a:schemeClr val="dk2"/>
                </a:solidFill>
              </a:defRPr>
            </a:lvl4pPr>
            <a:lvl5pPr lvl="4">
              <a:spcBef>
                <a:spcPts val="0"/>
              </a:spcBef>
              <a:spcAft>
                <a:spcPts val="0"/>
              </a:spcAft>
              <a:buClr>
                <a:schemeClr val="dk2"/>
              </a:buClr>
              <a:buSzPts val="4200"/>
              <a:buNone/>
              <a:defRPr sz="4200">
                <a:solidFill>
                  <a:schemeClr val="dk2"/>
                </a:solidFill>
              </a:defRPr>
            </a:lvl5pPr>
            <a:lvl6pPr lvl="5">
              <a:spcBef>
                <a:spcPts val="0"/>
              </a:spcBef>
              <a:spcAft>
                <a:spcPts val="0"/>
              </a:spcAft>
              <a:buClr>
                <a:schemeClr val="dk2"/>
              </a:buClr>
              <a:buSzPts val="4200"/>
              <a:buNone/>
              <a:defRPr sz="4200">
                <a:solidFill>
                  <a:schemeClr val="dk2"/>
                </a:solidFill>
              </a:defRPr>
            </a:lvl6pPr>
            <a:lvl7pPr lvl="6">
              <a:spcBef>
                <a:spcPts val="0"/>
              </a:spcBef>
              <a:spcAft>
                <a:spcPts val="0"/>
              </a:spcAft>
              <a:buClr>
                <a:schemeClr val="dk2"/>
              </a:buClr>
              <a:buSzPts val="4200"/>
              <a:buNone/>
              <a:defRPr sz="4200">
                <a:solidFill>
                  <a:schemeClr val="dk2"/>
                </a:solidFill>
              </a:defRPr>
            </a:lvl7pPr>
            <a:lvl8pPr lvl="7">
              <a:spcBef>
                <a:spcPts val="0"/>
              </a:spcBef>
              <a:spcAft>
                <a:spcPts val="0"/>
              </a:spcAft>
              <a:buClr>
                <a:schemeClr val="dk2"/>
              </a:buClr>
              <a:buSzPts val="4200"/>
              <a:buNone/>
              <a:defRPr sz="4200">
                <a:solidFill>
                  <a:schemeClr val="dk2"/>
                </a:solidFill>
              </a:defRPr>
            </a:lvl8pPr>
            <a:lvl9pPr lvl="8">
              <a:spcBef>
                <a:spcPts val="0"/>
              </a:spcBef>
              <a:spcAft>
                <a:spcPts val="0"/>
              </a:spcAft>
              <a:buClr>
                <a:schemeClr val="dk2"/>
              </a:buClr>
              <a:buSzPts val="4200"/>
              <a:buNone/>
              <a:defRPr sz="4200">
                <a:solidFill>
                  <a:schemeClr val="dk2"/>
                </a:solidFill>
              </a:defRPr>
            </a:lvl9pPr>
          </a:lstStyle>
          <a:p/>
        </p:txBody>
      </p:sp>
      <p:sp>
        <p:nvSpPr>
          <p:cNvPr id="16" name="Shape 16"/>
          <p:cNvSpPr txBox="1"/>
          <p:nvPr>
            <p:ph idx="1" type="subTitle"/>
          </p:nvPr>
        </p:nvSpPr>
        <p:spPr>
          <a:xfrm>
            <a:off x="729627" y="3172900"/>
            <a:ext cx="7688100" cy="541200"/>
          </a:xfrm>
          <a:prstGeom prst="rect">
            <a:avLst/>
          </a:prstGeom>
        </p:spPr>
        <p:txBody>
          <a:bodyPr anchorCtr="0" anchor="t" bIns="91425" lIns="91425" spcFirstLastPara="1" rIns="91425" wrap="square" tIns="91425"/>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p:txBody>
      </p:sp>
      <p:sp>
        <p:nvSpPr>
          <p:cNvPr id="17" name="Shape 17"/>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fr"/>
              <a:t>‹#›</a:t>
            </a:fld>
            <a:endParaRPr/>
          </a:p>
        </p:txBody>
      </p:sp>
      <p:sp>
        <p:nvSpPr>
          <p:cNvPr id="18" name="Shape 18"/>
          <p:cNvSpPr txBox="1"/>
          <p:nvPr/>
        </p:nvSpPr>
        <p:spPr>
          <a:xfrm>
            <a:off x="226550" y="78500"/>
            <a:ext cx="998100" cy="321900"/>
          </a:xfrm>
          <a:prstGeom prst="rect">
            <a:avLst/>
          </a:prstGeom>
          <a:noFill/>
          <a:ln>
            <a:noFill/>
          </a:ln>
        </p:spPr>
        <p:txBody>
          <a:bodyPr anchorCtr="0" anchor="ctr" bIns="91425" lIns="91425" spcFirstLastPara="1" rIns="91425" wrap="square" tIns="91425">
            <a:noAutofit/>
          </a:bodyPr>
          <a:lstStyle/>
          <a:p>
            <a:pPr indent="0" lvl="0" marL="0" rtl="0">
              <a:spcBef>
                <a:spcPts val="0"/>
              </a:spcBef>
              <a:spcAft>
                <a:spcPts val="0"/>
              </a:spcAft>
              <a:buNone/>
            </a:pPr>
            <a:r>
              <a:rPr lang="fr" sz="600">
                <a:latin typeface="Raleway"/>
                <a:ea typeface="Raleway"/>
                <a:cs typeface="Raleway"/>
                <a:sym typeface="Raleway"/>
              </a:rPr>
              <a:t>Confidential</a:t>
            </a:r>
            <a:endParaRPr b="1" sz="600">
              <a:latin typeface="Raleway"/>
              <a:ea typeface="Raleway"/>
              <a:cs typeface="Raleway"/>
              <a:sym typeface="Raleway"/>
            </a:endParaRPr>
          </a:p>
        </p:txBody>
      </p:sp>
      <p:sp>
        <p:nvSpPr>
          <p:cNvPr id="19" name="Shape 19"/>
          <p:cNvSpPr txBox="1"/>
          <p:nvPr/>
        </p:nvSpPr>
        <p:spPr>
          <a:xfrm>
            <a:off x="1296767" y="78500"/>
            <a:ext cx="2100600" cy="321900"/>
          </a:xfrm>
          <a:prstGeom prst="rect">
            <a:avLst/>
          </a:prstGeom>
          <a:noFill/>
          <a:ln>
            <a:noFill/>
          </a:ln>
        </p:spPr>
        <p:txBody>
          <a:bodyPr anchorCtr="0" anchor="ctr" bIns="91425" lIns="91425" spcFirstLastPara="1" rIns="91425" wrap="square" tIns="91425">
            <a:noAutofit/>
          </a:bodyPr>
          <a:lstStyle/>
          <a:p>
            <a:pPr indent="0" lvl="0" marL="0" rtl="0">
              <a:spcBef>
                <a:spcPts val="0"/>
              </a:spcBef>
              <a:spcAft>
                <a:spcPts val="0"/>
              </a:spcAft>
              <a:buNone/>
            </a:pPr>
            <a:r>
              <a:rPr lang="fr" sz="600">
                <a:latin typeface="Raleway"/>
                <a:ea typeface="Raleway"/>
                <a:cs typeface="Raleway"/>
                <a:sym typeface="Raleway"/>
              </a:rPr>
              <a:t>Customized for </a:t>
            </a:r>
            <a:r>
              <a:rPr b="1" lang="fr" sz="600">
                <a:latin typeface="Raleway"/>
                <a:ea typeface="Raleway"/>
                <a:cs typeface="Raleway"/>
                <a:sym typeface="Raleway"/>
              </a:rPr>
              <a:t>Lorem Ipsum LLC</a:t>
            </a:r>
            <a:endParaRPr sz="600">
              <a:latin typeface="Raleway"/>
              <a:ea typeface="Raleway"/>
              <a:cs typeface="Raleway"/>
              <a:sym typeface="Raleway"/>
            </a:endParaRPr>
          </a:p>
        </p:txBody>
      </p:sp>
      <p:sp>
        <p:nvSpPr>
          <p:cNvPr id="20" name="Shape 20"/>
          <p:cNvSpPr txBox="1"/>
          <p:nvPr/>
        </p:nvSpPr>
        <p:spPr>
          <a:xfrm>
            <a:off x="8213935" y="78500"/>
            <a:ext cx="705900" cy="3219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fr" sz="600">
                <a:latin typeface="Raleway"/>
                <a:ea typeface="Raleway"/>
                <a:cs typeface="Raleway"/>
                <a:sym typeface="Raleway"/>
              </a:rPr>
              <a:t>Version 1.0</a:t>
            </a:r>
            <a:endParaRPr b="1" sz="600">
              <a:latin typeface="Raleway"/>
              <a:ea typeface="Raleway"/>
              <a:cs typeface="Raleway"/>
              <a:sym typeface="Raleway"/>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109" name="Shape 109"/>
        <p:cNvGrpSpPr/>
        <p:nvPr/>
      </p:nvGrpSpPr>
      <p:grpSpPr>
        <a:xfrm>
          <a:off x="0" y="0"/>
          <a:ext cx="0" cy="0"/>
          <a:chOff x="0" y="0"/>
          <a:chExt cx="0" cy="0"/>
        </a:xfrm>
      </p:grpSpPr>
      <p:grpSp>
        <p:nvGrpSpPr>
          <p:cNvPr id="110" name="Shape 110"/>
          <p:cNvGrpSpPr/>
          <p:nvPr/>
        </p:nvGrpSpPr>
        <p:grpSpPr>
          <a:xfrm>
            <a:off x="830392" y="4169130"/>
            <a:ext cx="745763" cy="45826"/>
            <a:chOff x="4580561" y="2589004"/>
            <a:chExt cx="1064464" cy="25200"/>
          </a:xfrm>
        </p:grpSpPr>
        <p:sp>
          <p:nvSpPr>
            <p:cNvPr id="111" name="Shape 111"/>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12" name="Shape 112"/>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grpSp>
      <p:sp>
        <p:nvSpPr>
          <p:cNvPr id="113" name="Shape 113"/>
          <p:cNvSpPr txBox="1"/>
          <p:nvPr>
            <p:ph type="title"/>
          </p:nvPr>
        </p:nvSpPr>
        <p:spPr>
          <a:xfrm>
            <a:off x="729450" y="864300"/>
            <a:ext cx="7021200" cy="2985000"/>
          </a:xfrm>
          <a:prstGeom prst="rect">
            <a:avLst/>
          </a:prstGeom>
        </p:spPr>
        <p:txBody>
          <a:bodyPr anchorCtr="0" anchor="ctr" bIns="91425" lIns="91425" spcFirstLastPara="1" rIns="91425" wrap="square" tIns="91425"/>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p:txBody>
      </p:sp>
      <p:sp>
        <p:nvSpPr>
          <p:cNvPr id="114" name="Shape 114"/>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a:spcBef>
                <a:spcPts val="0"/>
              </a:spcBef>
              <a:spcAft>
                <a:spcPts val="0"/>
              </a:spcAft>
              <a:buNone/>
            </a:pPr>
            <a:fld id="{00000000-1234-1234-1234-123412341234}" type="slidenum">
              <a:rPr lang="fr"/>
              <a:t>‹#›</a:t>
            </a:fld>
            <a:endParaRPr/>
          </a:p>
        </p:txBody>
      </p:sp>
      <p:sp>
        <p:nvSpPr>
          <p:cNvPr id="115" name="Shape 115">
            <a:hlinkClick r:id="rId2"/>
          </p:cNvPr>
          <p:cNvSpPr/>
          <p:nvPr/>
        </p:nvSpPr>
        <p:spPr>
          <a:xfrm>
            <a:off x="8280450" y="0"/>
            <a:ext cx="863400" cy="454200"/>
          </a:xfrm>
          <a:prstGeom prst="rect">
            <a:avLst/>
          </a:prstGeom>
          <a:solidFill>
            <a:schemeClr val="accent3"/>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cxnSp>
        <p:nvCxnSpPr>
          <p:cNvPr id="116" name="Shape 116">
            <a:hlinkClick r:id="rId3"/>
          </p:cNvPr>
          <p:cNvCxnSpPr/>
          <p:nvPr/>
        </p:nvCxnSpPr>
        <p:spPr>
          <a:xfrm>
            <a:off x="8598817" y="216350"/>
            <a:ext cx="216300" cy="0"/>
          </a:xfrm>
          <a:prstGeom prst="straightConnector1">
            <a:avLst/>
          </a:prstGeom>
          <a:noFill/>
          <a:ln cap="flat" cmpd="sng" w="9525">
            <a:solidFill>
              <a:schemeClr val="lt2"/>
            </a:solidFill>
            <a:prstDash val="solid"/>
            <a:round/>
            <a:headEnd len="med" w="med" type="none"/>
            <a:tailEnd len="med" w="med" type="none"/>
          </a:ln>
        </p:spPr>
      </p:cxnSp>
      <p:cxnSp>
        <p:nvCxnSpPr>
          <p:cNvPr id="117" name="Shape 117">
            <a:hlinkClick r:id="rId4"/>
          </p:cNvPr>
          <p:cNvCxnSpPr/>
          <p:nvPr/>
        </p:nvCxnSpPr>
        <p:spPr>
          <a:xfrm>
            <a:off x="8598817" y="250138"/>
            <a:ext cx="216300" cy="0"/>
          </a:xfrm>
          <a:prstGeom prst="straightConnector1">
            <a:avLst/>
          </a:prstGeom>
          <a:noFill/>
          <a:ln cap="flat" cmpd="sng" w="9525">
            <a:solidFill>
              <a:schemeClr val="lt2"/>
            </a:solidFill>
            <a:prstDash val="solid"/>
            <a:round/>
            <a:headEnd len="med" w="med" type="none"/>
            <a:tailEnd len="med" w="med" type="none"/>
          </a:ln>
        </p:spPr>
      </p:cxnSp>
      <p:cxnSp>
        <p:nvCxnSpPr>
          <p:cNvPr id="118" name="Shape 118">
            <a:hlinkClick r:id="rId5"/>
          </p:cNvPr>
          <p:cNvCxnSpPr/>
          <p:nvPr/>
        </p:nvCxnSpPr>
        <p:spPr>
          <a:xfrm>
            <a:off x="8598817" y="283925"/>
            <a:ext cx="216300" cy="0"/>
          </a:xfrm>
          <a:prstGeom prst="straightConnector1">
            <a:avLst/>
          </a:prstGeom>
          <a:noFill/>
          <a:ln cap="flat" cmpd="sng" w="9525">
            <a:solidFill>
              <a:schemeClr val="lt2"/>
            </a:solidFill>
            <a:prstDash val="solid"/>
            <a:round/>
            <a:headEnd len="med" w="med" type="none"/>
            <a:tailEnd len="med" w="med" type="none"/>
          </a:ln>
        </p:spPr>
      </p:cxn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119" name="Shape 119"/>
        <p:cNvGrpSpPr/>
        <p:nvPr/>
      </p:nvGrpSpPr>
      <p:grpSpPr>
        <a:xfrm>
          <a:off x="0" y="0"/>
          <a:ext cx="0" cy="0"/>
          <a:chOff x="0" y="0"/>
          <a:chExt cx="0" cy="0"/>
        </a:xfrm>
      </p:grpSpPr>
      <p:sp>
        <p:nvSpPr>
          <p:cNvPr id="120" name="Shape 120"/>
          <p:cNvSpPr/>
          <p:nvPr/>
        </p:nvSpPr>
        <p:spPr>
          <a:xfrm>
            <a:off x="0" y="0"/>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grpSp>
        <p:nvGrpSpPr>
          <p:cNvPr id="121" name="Shape 121"/>
          <p:cNvGrpSpPr/>
          <p:nvPr/>
        </p:nvGrpSpPr>
        <p:grpSpPr>
          <a:xfrm>
            <a:off x="830392" y="1191256"/>
            <a:ext cx="745763" cy="45826"/>
            <a:chOff x="4580561" y="2589004"/>
            <a:chExt cx="1064464" cy="25200"/>
          </a:xfrm>
        </p:grpSpPr>
        <p:sp>
          <p:nvSpPr>
            <p:cNvPr id="122" name="Shape 122"/>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23" name="Shape 123"/>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grpSp>
      <p:sp>
        <p:nvSpPr>
          <p:cNvPr id="124" name="Shape 124"/>
          <p:cNvSpPr txBox="1"/>
          <p:nvPr>
            <p:ph type="title"/>
          </p:nvPr>
        </p:nvSpPr>
        <p:spPr>
          <a:xfrm>
            <a:off x="730000" y="1318650"/>
            <a:ext cx="3300900" cy="1687200"/>
          </a:xfrm>
          <a:prstGeom prst="rect">
            <a:avLst/>
          </a:prstGeom>
        </p:spPr>
        <p:txBody>
          <a:bodyPr anchorCtr="0" anchor="t" bIns="91425" lIns="91425" spcFirstLastPara="1" rIns="91425" wrap="square" tIns="91425"/>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p:txBody>
      </p:sp>
      <p:sp>
        <p:nvSpPr>
          <p:cNvPr id="125" name="Shape 125"/>
          <p:cNvSpPr txBox="1"/>
          <p:nvPr>
            <p:ph idx="1" type="subTitle"/>
          </p:nvPr>
        </p:nvSpPr>
        <p:spPr>
          <a:xfrm>
            <a:off x="724950" y="3161525"/>
            <a:ext cx="3300900" cy="759000"/>
          </a:xfrm>
          <a:prstGeom prst="rect">
            <a:avLst/>
          </a:prstGeom>
        </p:spPr>
        <p:txBody>
          <a:bodyPr anchorCtr="0" anchor="t" bIns="91425" lIns="91425" spcFirstLastPara="1" rIns="91425" wrap="square" tIns="91425"/>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p:txBody>
      </p:sp>
      <p:sp>
        <p:nvSpPr>
          <p:cNvPr id="126" name="Shape 126"/>
          <p:cNvSpPr txBox="1"/>
          <p:nvPr>
            <p:ph idx="2" type="body"/>
          </p:nvPr>
        </p:nvSpPr>
        <p:spPr>
          <a:xfrm>
            <a:off x="5174225" y="1352625"/>
            <a:ext cx="3374400" cy="3025500"/>
          </a:xfrm>
          <a:prstGeom prst="rect">
            <a:avLst/>
          </a:prstGeom>
        </p:spPr>
        <p:txBody>
          <a:bodyPr anchorCtr="0" anchor="t" bIns="91425" lIns="91425" spcFirstLastPara="1" rIns="91425" wrap="square" tIns="91425"/>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127" name="Shape 127"/>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fr"/>
              <a:t>‹#›</a:t>
            </a:fld>
            <a:endParaRPr/>
          </a:p>
        </p:txBody>
      </p:sp>
      <p:sp>
        <p:nvSpPr>
          <p:cNvPr id="128" name="Shape 128">
            <a:hlinkClick r:id="rId2"/>
          </p:cNvPr>
          <p:cNvSpPr/>
          <p:nvPr/>
        </p:nvSpPr>
        <p:spPr>
          <a:xfrm>
            <a:off x="8280450" y="0"/>
            <a:ext cx="863400" cy="454200"/>
          </a:xfrm>
          <a:prstGeom prst="rect">
            <a:avLst/>
          </a:prstGeom>
          <a:solidFill>
            <a:schemeClr val="lt1"/>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cxnSp>
        <p:nvCxnSpPr>
          <p:cNvPr id="129" name="Shape 129">
            <a:hlinkClick r:id="rId3"/>
          </p:cNvPr>
          <p:cNvCxnSpPr/>
          <p:nvPr/>
        </p:nvCxnSpPr>
        <p:spPr>
          <a:xfrm>
            <a:off x="8598817" y="216350"/>
            <a:ext cx="216300" cy="0"/>
          </a:xfrm>
          <a:prstGeom prst="straightConnector1">
            <a:avLst/>
          </a:prstGeom>
          <a:noFill/>
          <a:ln cap="flat" cmpd="sng" w="9525">
            <a:solidFill>
              <a:srgbClr val="B7B7B7"/>
            </a:solidFill>
            <a:prstDash val="solid"/>
            <a:round/>
            <a:headEnd len="med" w="med" type="none"/>
            <a:tailEnd len="med" w="med" type="none"/>
          </a:ln>
        </p:spPr>
      </p:cxnSp>
      <p:cxnSp>
        <p:nvCxnSpPr>
          <p:cNvPr id="130" name="Shape 130">
            <a:hlinkClick r:id="rId4"/>
          </p:cNvPr>
          <p:cNvCxnSpPr/>
          <p:nvPr/>
        </p:nvCxnSpPr>
        <p:spPr>
          <a:xfrm>
            <a:off x="8598817" y="250138"/>
            <a:ext cx="216300" cy="0"/>
          </a:xfrm>
          <a:prstGeom prst="straightConnector1">
            <a:avLst/>
          </a:prstGeom>
          <a:noFill/>
          <a:ln cap="flat" cmpd="sng" w="9525">
            <a:solidFill>
              <a:srgbClr val="B7B7B7"/>
            </a:solidFill>
            <a:prstDash val="solid"/>
            <a:round/>
            <a:headEnd len="med" w="med" type="none"/>
            <a:tailEnd len="med" w="med" type="none"/>
          </a:ln>
        </p:spPr>
      </p:cxnSp>
      <p:cxnSp>
        <p:nvCxnSpPr>
          <p:cNvPr id="131" name="Shape 131">
            <a:hlinkClick r:id="rId5"/>
          </p:cNvPr>
          <p:cNvCxnSpPr/>
          <p:nvPr/>
        </p:nvCxnSpPr>
        <p:spPr>
          <a:xfrm>
            <a:off x="8598817" y="283925"/>
            <a:ext cx="216300" cy="0"/>
          </a:xfrm>
          <a:prstGeom prst="straightConnector1">
            <a:avLst/>
          </a:prstGeom>
          <a:noFill/>
          <a:ln cap="flat" cmpd="sng" w="9525">
            <a:solidFill>
              <a:srgbClr val="B7B7B7"/>
            </a:solidFill>
            <a:prstDash val="solid"/>
            <a:round/>
            <a:headEnd len="med" w="med" type="none"/>
            <a:tailEnd len="med" w="med" type="none"/>
          </a:ln>
        </p:spPr>
      </p:cxn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132" name="Shape 132"/>
        <p:cNvGrpSpPr/>
        <p:nvPr/>
      </p:nvGrpSpPr>
      <p:grpSpPr>
        <a:xfrm>
          <a:off x="0" y="0"/>
          <a:ext cx="0" cy="0"/>
          <a:chOff x="0" y="0"/>
          <a:chExt cx="0" cy="0"/>
        </a:xfrm>
      </p:grpSpPr>
      <p:sp>
        <p:nvSpPr>
          <p:cNvPr id="133" name="Shape 133"/>
          <p:cNvSpPr txBox="1"/>
          <p:nvPr>
            <p:ph idx="1" type="body"/>
          </p:nvPr>
        </p:nvSpPr>
        <p:spPr>
          <a:xfrm>
            <a:off x="724950" y="4372551"/>
            <a:ext cx="7697400" cy="460500"/>
          </a:xfrm>
          <a:prstGeom prst="rect">
            <a:avLst/>
          </a:prstGeom>
        </p:spPr>
        <p:txBody>
          <a:bodyPr anchorCtr="0" anchor="ctr" bIns="91425" lIns="91425" spcFirstLastPara="1" rIns="91425" wrap="square" tIns="91425"/>
          <a:lstStyle>
            <a:lvl1pPr indent="-228600" lvl="0" marL="457200">
              <a:lnSpc>
                <a:spcPct val="100000"/>
              </a:lnSpc>
              <a:spcBef>
                <a:spcPts val="0"/>
              </a:spcBef>
              <a:spcAft>
                <a:spcPts val="0"/>
              </a:spcAft>
              <a:buSzPts val="1300"/>
              <a:buNone/>
              <a:defRPr/>
            </a:lvl1pPr>
          </a:lstStyle>
          <a:p/>
        </p:txBody>
      </p:sp>
      <p:sp>
        <p:nvSpPr>
          <p:cNvPr id="134" name="Shape 134"/>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fr"/>
              <a:t>‹#›</a:t>
            </a:fld>
            <a:endParaRPr/>
          </a:p>
        </p:txBody>
      </p:sp>
      <p:sp>
        <p:nvSpPr>
          <p:cNvPr id="135" name="Shape 135">
            <a:hlinkClick r:id="rId2"/>
          </p:cNvPr>
          <p:cNvSpPr/>
          <p:nvPr/>
        </p:nvSpPr>
        <p:spPr>
          <a:xfrm>
            <a:off x="8280450" y="0"/>
            <a:ext cx="863400" cy="454200"/>
          </a:xfrm>
          <a:prstGeom prst="rect">
            <a:avLst/>
          </a:prstGeom>
          <a:solidFill>
            <a:srgbClr val="FFFFFF"/>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cxnSp>
        <p:nvCxnSpPr>
          <p:cNvPr id="136" name="Shape 136">
            <a:hlinkClick r:id="rId3"/>
          </p:cNvPr>
          <p:cNvCxnSpPr/>
          <p:nvPr/>
        </p:nvCxnSpPr>
        <p:spPr>
          <a:xfrm>
            <a:off x="8598817" y="216350"/>
            <a:ext cx="216300" cy="0"/>
          </a:xfrm>
          <a:prstGeom prst="straightConnector1">
            <a:avLst/>
          </a:prstGeom>
          <a:noFill/>
          <a:ln cap="flat" cmpd="sng" w="9525">
            <a:solidFill>
              <a:srgbClr val="B7B7B7"/>
            </a:solidFill>
            <a:prstDash val="solid"/>
            <a:round/>
            <a:headEnd len="med" w="med" type="none"/>
            <a:tailEnd len="med" w="med" type="none"/>
          </a:ln>
        </p:spPr>
      </p:cxnSp>
      <p:cxnSp>
        <p:nvCxnSpPr>
          <p:cNvPr id="137" name="Shape 137">
            <a:hlinkClick r:id="rId4"/>
          </p:cNvPr>
          <p:cNvCxnSpPr/>
          <p:nvPr/>
        </p:nvCxnSpPr>
        <p:spPr>
          <a:xfrm>
            <a:off x="8598817" y="250138"/>
            <a:ext cx="216300" cy="0"/>
          </a:xfrm>
          <a:prstGeom prst="straightConnector1">
            <a:avLst/>
          </a:prstGeom>
          <a:noFill/>
          <a:ln cap="flat" cmpd="sng" w="9525">
            <a:solidFill>
              <a:srgbClr val="B7B7B7"/>
            </a:solidFill>
            <a:prstDash val="solid"/>
            <a:round/>
            <a:headEnd len="med" w="med" type="none"/>
            <a:tailEnd len="med" w="med" type="none"/>
          </a:ln>
        </p:spPr>
      </p:cxnSp>
      <p:cxnSp>
        <p:nvCxnSpPr>
          <p:cNvPr id="138" name="Shape 138">
            <a:hlinkClick r:id="rId5"/>
          </p:cNvPr>
          <p:cNvCxnSpPr/>
          <p:nvPr/>
        </p:nvCxnSpPr>
        <p:spPr>
          <a:xfrm>
            <a:off x="8598817" y="283925"/>
            <a:ext cx="216300" cy="0"/>
          </a:xfrm>
          <a:prstGeom prst="straightConnector1">
            <a:avLst/>
          </a:prstGeom>
          <a:noFill/>
          <a:ln cap="flat" cmpd="sng" w="9525">
            <a:solidFill>
              <a:srgbClr val="B7B7B7"/>
            </a:solidFill>
            <a:prstDash val="solid"/>
            <a:round/>
            <a:headEnd len="med" w="med" type="none"/>
            <a:tailEnd len="med" w="med" type="none"/>
          </a:ln>
        </p:spPr>
      </p:cxn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139" name="Shape 139"/>
        <p:cNvGrpSpPr/>
        <p:nvPr/>
      </p:nvGrpSpPr>
      <p:grpSpPr>
        <a:xfrm>
          <a:off x="0" y="0"/>
          <a:ext cx="0" cy="0"/>
          <a:chOff x="0" y="0"/>
          <a:chExt cx="0" cy="0"/>
        </a:xfrm>
      </p:grpSpPr>
      <p:grpSp>
        <p:nvGrpSpPr>
          <p:cNvPr id="140" name="Shape 140"/>
          <p:cNvGrpSpPr/>
          <p:nvPr/>
        </p:nvGrpSpPr>
        <p:grpSpPr>
          <a:xfrm>
            <a:off x="830392" y="4169130"/>
            <a:ext cx="745763" cy="45826"/>
            <a:chOff x="4580561" y="2589004"/>
            <a:chExt cx="1064464" cy="25200"/>
          </a:xfrm>
        </p:grpSpPr>
        <p:sp>
          <p:nvSpPr>
            <p:cNvPr id="141" name="Shape 141"/>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42" name="Shape 142"/>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grpSp>
      <p:sp>
        <p:nvSpPr>
          <p:cNvPr id="143" name="Shape 143"/>
          <p:cNvSpPr txBox="1"/>
          <p:nvPr>
            <p:ph hasCustomPrompt="1" type="title"/>
          </p:nvPr>
        </p:nvSpPr>
        <p:spPr>
          <a:xfrm>
            <a:off x="729450" y="733950"/>
            <a:ext cx="7688400" cy="1244700"/>
          </a:xfrm>
          <a:prstGeom prst="rect">
            <a:avLst/>
          </a:prstGeom>
        </p:spPr>
        <p:txBody>
          <a:bodyPr anchorCtr="0" anchor="t" bIns="91425" lIns="91425" spcFirstLastPara="1" rIns="91425" wrap="square" tIns="91425"/>
          <a:lstStyle>
            <a:lvl1pPr lvl="0">
              <a:spcBef>
                <a:spcPts val="0"/>
              </a:spcBef>
              <a:spcAft>
                <a:spcPts val="0"/>
              </a:spcAft>
              <a:buClr>
                <a:schemeClr val="lt1"/>
              </a:buClr>
              <a:buSzPts val="8000"/>
              <a:buNone/>
              <a:defRPr sz="8000">
                <a:solidFill>
                  <a:schemeClr val="lt1"/>
                </a:solidFill>
              </a:defRPr>
            </a:lvl1pPr>
            <a:lvl2pPr lvl="1">
              <a:spcBef>
                <a:spcPts val="0"/>
              </a:spcBef>
              <a:spcAft>
                <a:spcPts val="0"/>
              </a:spcAft>
              <a:buClr>
                <a:schemeClr val="lt1"/>
              </a:buClr>
              <a:buSzPts val="8000"/>
              <a:buNone/>
              <a:defRPr sz="8000">
                <a:solidFill>
                  <a:schemeClr val="lt1"/>
                </a:solidFill>
              </a:defRPr>
            </a:lvl2pPr>
            <a:lvl3pPr lvl="2">
              <a:spcBef>
                <a:spcPts val="0"/>
              </a:spcBef>
              <a:spcAft>
                <a:spcPts val="0"/>
              </a:spcAft>
              <a:buClr>
                <a:schemeClr val="lt1"/>
              </a:buClr>
              <a:buSzPts val="8000"/>
              <a:buNone/>
              <a:defRPr sz="8000">
                <a:solidFill>
                  <a:schemeClr val="lt1"/>
                </a:solidFill>
              </a:defRPr>
            </a:lvl3pPr>
            <a:lvl4pPr lvl="3">
              <a:spcBef>
                <a:spcPts val="0"/>
              </a:spcBef>
              <a:spcAft>
                <a:spcPts val="0"/>
              </a:spcAft>
              <a:buClr>
                <a:schemeClr val="lt1"/>
              </a:buClr>
              <a:buSzPts val="8000"/>
              <a:buNone/>
              <a:defRPr sz="8000">
                <a:solidFill>
                  <a:schemeClr val="lt1"/>
                </a:solidFill>
              </a:defRPr>
            </a:lvl4pPr>
            <a:lvl5pPr lvl="4">
              <a:spcBef>
                <a:spcPts val="0"/>
              </a:spcBef>
              <a:spcAft>
                <a:spcPts val="0"/>
              </a:spcAft>
              <a:buClr>
                <a:schemeClr val="lt1"/>
              </a:buClr>
              <a:buSzPts val="8000"/>
              <a:buNone/>
              <a:defRPr sz="8000">
                <a:solidFill>
                  <a:schemeClr val="lt1"/>
                </a:solidFill>
              </a:defRPr>
            </a:lvl5pPr>
            <a:lvl6pPr lvl="5">
              <a:spcBef>
                <a:spcPts val="0"/>
              </a:spcBef>
              <a:spcAft>
                <a:spcPts val="0"/>
              </a:spcAft>
              <a:buClr>
                <a:schemeClr val="lt1"/>
              </a:buClr>
              <a:buSzPts val="8000"/>
              <a:buNone/>
              <a:defRPr sz="8000">
                <a:solidFill>
                  <a:schemeClr val="lt1"/>
                </a:solidFill>
              </a:defRPr>
            </a:lvl6pPr>
            <a:lvl7pPr lvl="6">
              <a:spcBef>
                <a:spcPts val="0"/>
              </a:spcBef>
              <a:spcAft>
                <a:spcPts val="0"/>
              </a:spcAft>
              <a:buClr>
                <a:schemeClr val="lt1"/>
              </a:buClr>
              <a:buSzPts val="8000"/>
              <a:buNone/>
              <a:defRPr sz="8000">
                <a:solidFill>
                  <a:schemeClr val="lt1"/>
                </a:solidFill>
              </a:defRPr>
            </a:lvl7pPr>
            <a:lvl8pPr lvl="7">
              <a:spcBef>
                <a:spcPts val="0"/>
              </a:spcBef>
              <a:spcAft>
                <a:spcPts val="0"/>
              </a:spcAft>
              <a:buClr>
                <a:schemeClr val="lt1"/>
              </a:buClr>
              <a:buSzPts val="8000"/>
              <a:buNone/>
              <a:defRPr sz="8000">
                <a:solidFill>
                  <a:schemeClr val="lt1"/>
                </a:solidFill>
              </a:defRPr>
            </a:lvl8pPr>
            <a:lvl9pPr lvl="8">
              <a:spcBef>
                <a:spcPts val="0"/>
              </a:spcBef>
              <a:spcAft>
                <a:spcPts val="0"/>
              </a:spcAft>
              <a:buClr>
                <a:schemeClr val="lt1"/>
              </a:buClr>
              <a:buSzPts val="8000"/>
              <a:buNone/>
              <a:defRPr sz="8000">
                <a:solidFill>
                  <a:schemeClr val="lt1"/>
                </a:solidFill>
              </a:defRPr>
            </a:lvl9pPr>
          </a:lstStyle>
          <a:p>
            <a:r>
              <a:t>xx%</a:t>
            </a:r>
          </a:p>
        </p:txBody>
      </p:sp>
      <p:sp>
        <p:nvSpPr>
          <p:cNvPr id="144" name="Shape 144"/>
          <p:cNvSpPr txBox="1"/>
          <p:nvPr>
            <p:ph idx="1" type="body"/>
          </p:nvPr>
        </p:nvSpPr>
        <p:spPr>
          <a:xfrm>
            <a:off x="729450" y="2272888"/>
            <a:ext cx="7688400" cy="1580400"/>
          </a:xfrm>
          <a:prstGeom prst="rect">
            <a:avLst/>
          </a:prstGeom>
        </p:spPr>
        <p:txBody>
          <a:bodyPr anchorCtr="0" anchor="t" bIns="91425" lIns="91425" spcFirstLastPara="1" rIns="91425" wrap="square" tIns="91425"/>
          <a:lstStyle>
            <a:lvl1pPr indent="-311150" lvl="0" marL="457200">
              <a:spcBef>
                <a:spcPts val="0"/>
              </a:spcBef>
              <a:spcAft>
                <a:spcPts val="0"/>
              </a:spcAft>
              <a:buClr>
                <a:schemeClr val="lt1"/>
              </a:buClr>
              <a:buSzPts val="1300"/>
              <a:buChar char="●"/>
              <a:defRPr>
                <a:solidFill>
                  <a:schemeClr val="lt1"/>
                </a:solidFill>
              </a:defRPr>
            </a:lvl1pPr>
            <a:lvl2pPr indent="-298450" lvl="1" marL="914400">
              <a:spcBef>
                <a:spcPts val="1600"/>
              </a:spcBef>
              <a:spcAft>
                <a:spcPts val="0"/>
              </a:spcAft>
              <a:buClr>
                <a:schemeClr val="lt1"/>
              </a:buClr>
              <a:buSzPts val="1100"/>
              <a:buChar char="○"/>
              <a:defRPr>
                <a:solidFill>
                  <a:schemeClr val="lt1"/>
                </a:solidFill>
              </a:defRPr>
            </a:lvl2pPr>
            <a:lvl3pPr indent="-298450" lvl="2" marL="1371600">
              <a:spcBef>
                <a:spcPts val="1600"/>
              </a:spcBef>
              <a:spcAft>
                <a:spcPts val="0"/>
              </a:spcAft>
              <a:buClr>
                <a:schemeClr val="lt1"/>
              </a:buClr>
              <a:buSzPts val="1100"/>
              <a:buChar char="■"/>
              <a:defRPr>
                <a:solidFill>
                  <a:schemeClr val="lt1"/>
                </a:solidFill>
              </a:defRPr>
            </a:lvl3pPr>
            <a:lvl4pPr indent="-298450" lvl="3" marL="1828800">
              <a:spcBef>
                <a:spcPts val="1600"/>
              </a:spcBef>
              <a:spcAft>
                <a:spcPts val="0"/>
              </a:spcAft>
              <a:buClr>
                <a:schemeClr val="lt1"/>
              </a:buClr>
              <a:buSzPts val="1100"/>
              <a:buChar char="●"/>
              <a:defRPr>
                <a:solidFill>
                  <a:schemeClr val="lt1"/>
                </a:solidFill>
              </a:defRPr>
            </a:lvl4pPr>
            <a:lvl5pPr indent="-298450" lvl="4" marL="2286000">
              <a:spcBef>
                <a:spcPts val="1600"/>
              </a:spcBef>
              <a:spcAft>
                <a:spcPts val="0"/>
              </a:spcAft>
              <a:buClr>
                <a:schemeClr val="lt1"/>
              </a:buClr>
              <a:buSzPts val="1100"/>
              <a:buChar char="○"/>
              <a:defRPr>
                <a:solidFill>
                  <a:schemeClr val="lt1"/>
                </a:solidFill>
              </a:defRPr>
            </a:lvl5pPr>
            <a:lvl6pPr indent="-298450" lvl="5" marL="2743200">
              <a:spcBef>
                <a:spcPts val="1600"/>
              </a:spcBef>
              <a:spcAft>
                <a:spcPts val="0"/>
              </a:spcAft>
              <a:buClr>
                <a:schemeClr val="lt1"/>
              </a:buClr>
              <a:buSzPts val="1100"/>
              <a:buChar char="■"/>
              <a:defRPr>
                <a:solidFill>
                  <a:schemeClr val="lt1"/>
                </a:solidFill>
              </a:defRPr>
            </a:lvl6pPr>
            <a:lvl7pPr indent="-298450" lvl="6" marL="3200400">
              <a:spcBef>
                <a:spcPts val="1600"/>
              </a:spcBef>
              <a:spcAft>
                <a:spcPts val="0"/>
              </a:spcAft>
              <a:buClr>
                <a:schemeClr val="lt1"/>
              </a:buClr>
              <a:buSzPts val="1100"/>
              <a:buChar char="●"/>
              <a:defRPr>
                <a:solidFill>
                  <a:schemeClr val="lt1"/>
                </a:solidFill>
              </a:defRPr>
            </a:lvl7pPr>
            <a:lvl8pPr indent="-298450" lvl="7" marL="3657600">
              <a:spcBef>
                <a:spcPts val="1600"/>
              </a:spcBef>
              <a:spcAft>
                <a:spcPts val="0"/>
              </a:spcAft>
              <a:buClr>
                <a:schemeClr val="lt1"/>
              </a:buClr>
              <a:buSzPts val="1100"/>
              <a:buChar char="○"/>
              <a:defRPr>
                <a:solidFill>
                  <a:schemeClr val="lt1"/>
                </a:solidFill>
              </a:defRPr>
            </a:lvl8pPr>
            <a:lvl9pPr indent="-298450" lvl="8" marL="4114800">
              <a:spcBef>
                <a:spcPts val="1600"/>
              </a:spcBef>
              <a:spcAft>
                <a:spcPts val="1600"/>
              </a:spcAft>
              <a:buClr>
                <a:schemeClr val="lt1"/>
              </a:buClr>
              <a:buSzPts val="1100"/>
              <a:buChar char="■"/>
              <a:defRPr>
                <a:solidFill>
                  <a:schemeClr val="lt1"/>
                </a:solidFill>
              </a:defRPr>
            </a:lvl9pPr>
          </a:lstStyle>
          <a:p/>
        </p:txBody>
      </p:sp>
      <p:sp>
        <p:nvSpPr>
          <p:cNvPr id="145" name="Shape 145"/>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a:spcBef>
                <a:spcPts val="0"/>
              </a:spcBef>
              <a:spcAft>
                <a:spcPts val="0"/>
              </a:spcAft>
              <a:buNone/>
            </a:pPr>
            <a:fld id="{00000000-1234-1234-1234-123412341234}" type="slidenum">
              <a:rPr lang="fr"/>
              <a:t>‹#›</a:t>
            </a:fld>
            <a:endParaRPr/>
          </a:p>
        </p:txBody>
      </p:sp>
      <p:sp>
        <p:nvSpPr>
          <p:cNvPr id="146" name="Shape 146">
            <a:hlinkClick r:id="rId2"/>
          </p:cNvPr>
          <p:cNvSpPr/>
          <p:nvPr/>
        </p:nvSpPr>
        <p:spPr>
          <a:xfrm>
            <a:off x="8280450" y="0"/>
            <a:ext cx="863400" cy="454200"/>
          </a:xfrm>
          <a:prstGeom prst="rect">
            <a:avLst/>
          </a:prstGeom>
          <a:solidFill>
            <a:schemeClr val="dk1"/>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cxnSp>
        <p:nvCxnSpPr>
          <p:cNvPr id="147" name="Shape 147">
            <a:hlinkClick r:id="rId3"/>
          </p:cNvPr>
          <p:cNvCxnSpPr/>
          <p:nvPr/>
        </p:nvCxnSpPr>
        <p:spPr>
          <a:xfrm>
            <a:off x="8598817" y="216350"/>
            <a:ext cx="216300" cy="0"/>
          </a:xfrm>
          <a:prstGeom prst="straightConnector1">
            <a:avLst/>
          </a:prstGeom>
          <a:noFill/>
          <a:ln cap="flat" cmpd="sng" w="9525">
            <a:solidFill>
              <a:schemeClr val="lt2"/>
            </a:solidFill>
            <a:prstDash val="solid"/>
            <a:round/>
            <a:headEnd len="med" w="med" type="none"/>
            <a:tailEnd len="med" w="med" type="none"/>
          </a:ln>
        </p:spPr>
      </p:cxnSp>
      <p:cxnSp>
        <p:nvCxnSpPr>
          <p:cNvPr id="148" name="Shape 148">
            <a:hlinkClick r:id="rId4"/>
          </p:cNvPr>
          <p:cNvCxnSpPr/>
          <p:nvPr/>
        </p:nvCxnSpPr>
        <p:spPr>
          <a:xfrm>
            <a:off x="8598817" y="250138"/>
            <a:ext cx="216300" cy="0"/>
          </a:xfrm>
          <a:prstGeom prst="straightConnector1">
            <a:avLst/>
          </a:prstGeom>
          <a:noFill/>
          <a:ln cap="flat" cmpd="sng" w="9525">
            <a:solidFill>
              <a:schemeClr val="lt2"/>
            </a:solidFill>
            <a:prstDash val="solid"/>
            <a:round/>
            <a:headEnd len="med" w="med" type="none"/>
            <a:tailEnd len="med" w="med" type="none"/>
          </a:ln>
        </p:spPr>
      </p:cxnSp>
      <p:cxnSp>
        <p:nvCxnSpPr>
          <p:cNvPr id="149" name="Shape 149">
            <a:hlinkClick r:id="rId5"/>
          </p:cNvPr>
          <p:cNvCxnSpPr/>
          <p:nvPr/>
        </p:nvCxnSpPr>
        <p:spPr>
          <a:xfrm>
            <a:off x="8598817" y="283925"/>
            <a:ext cx="216300" cy="0"/>
          </a:xfrm>
          <a:prstGeom prst="straightConnector1">
            <a:avLst/>
          </a:prstGeom>
          <a:noFill/>
          <a:ln cap="flat" cmpd="sng" w="9525">
            <a:solidFill>
              <a:schemeClr val="lt2"/>
            </a:solidFill>
            <a:prstDash val="solid"/>
            <a:round/>
            <a:headEnd len="med" w="med" type="none"/>
            <a:tailEnd len="med" w="med" type="none"/>
          </a:ln>
        </p:spPr>
      </p:cxn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150" name="Shape 150"/>
        <p:cNvGrpSpPr/>
        <p:nvPr/>
      </p:nvGrpSpPr>
      <p:grpSpPr>
        <a:xfrm>
          <a:off x="0" y="0"/>
          <a:ext cx="0" cy="0"/>
          <a:chOff x="0" y="0"/>
          <a:chExt cx="0" cy="0"/>
        </a:xfrm>
      </p:grpSpPr>
      <p:sp>
        <p:nvSpPr>
          <p:cNvPr id="151" name="Shape 151"/>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fr"/>
              <a:t>‹#›</a:t>
            </a:fld>
            <a:endParaRPr/>
          </a:p>
        </p:txBody>
      </p:sp>
      <p:sp>
        <p:nvSpPr>
          <p:cNvPr id="152" name="Shape 152">
            <a:hlinkClick r:id="rId2"/>
          </p:cNvPr>
          <p:cNvSpPr/>
          <p:nvPr/>
        </p:nvSpPr>
        <p:spPr>
          <a:xfrm>
            <a:off x="8280450" y="0"/>
            <a:ext cx="863400" cy="454200"/>
          </a:xfrm>
          <a:prstGeom prst="rect">
            <a:avLst/>
          </a:prstGeom>
          <a:solidFill>
            <a:schemeClr val="lt1"/>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cxnSp>
        <p:nvCxnSpPr>
          <p:cNvPr id="153" name="Shape 153">
            <a:hlinkClick r:id="rId3"/>
          </p:cNvPr>
          <p:cNvCxnSpPr/>
          <p:nvPr/>
        </p:nvCxnSpPr>
        <p:spPr>
          <a:xfrm>
            <a:off x="8598817" y="216350"/>
            <a:ext cx="216300" cy="0"/>
          </a:xfrm>
          <a:prstGeom prst="straightConnector1">
            <a:avLst/>
          </a:prstGeom>
          <a:noFill/>
          <a:ln cap="flat" cmpd="sng" w="9525">
            <a:solidFill>
              <a:srgbClr val="B7B7B7"/>
            </a:solidFill>
            <a:prstDash val="solid"/>
            <a:round/>
            <a:headEnd len="med" w="med" type="none"/>
            <a:tailEnd len="med" w="med" type="none"/>
          </a:ln>
        </p:spPr>
      </p:cxnSp>
      <p:cxnSp>
        <p:nvCxnSpPr>
          <p:cNvPr id="154" name="Shape 154">
            <a:hlinkClick r:id="rId4"/>
          </p:cNvPr>
          <p:cNvCxnSpPr/>
          <p:nvPr/>
        </p:nvCxnSpPr>
        <p:spPr>
          <a:xfrm>
            <a:off x="8598817" y="250138"/>
            <a:ext cx="216300" cy="0"/>
          </a:xfrm>
          <a:prstGeom prst="straightConnector1">
            <a:avLst/>
          </a:prstGeom>
          <a:noFill/>
          <a:ln cap="flat" cmpd="sng" w="9525">
            <a:solidFill>
              <a:srgbClr val="B7B7B7"/>
            </a:solidFill>
            <a:prstDash val="solid"/>
            <a:round/>
            <a:headEnd len="med" w="med" type="none"/>
            <a:tailEnd len="med" w="med" type="none"/>
          </a:ln>
        </p:spPr>
      </p:cxnSp>
      <p:cxnSp>
        <p:nvCxnSpPr>
          <p:cNvPr id="155" name="Shape 155">
            <a:hlinkClick r:id="rId5"/>
          </p:cNvPr>
          <p:cNvCxnSpPr/>
          <p:nvPr/>
        </p:nvCxnSpPr>
        <p:spPr>
          <a:xfrm>
            <a:off x="8598817" y="283925"/>
            <a:ext cx="216300" cy="0"/>
          </a:xfrm>
          <a:prstGeom prst="straightConnector1">
            <a:avLst/>
          </a:prstGeom>
          <a:noFill/>
          <a:ln cap="flat" cmpd="sng" w="9525">
            <a:solidFill>
              <a:srgbClr val="B7B7B7"/>
            </a:solidFill>
            <a:prstDash val="solid"/>
            <a:round/>
            <a:headEnd len="med" w="med" type="none"/>
            <a:tailEnd len="med" w="med" type="none"/>
          </a:ln>
        </p:spPr>
      </p:cxn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OC">
  <p:cSld name="SECTION_HEADER_1">
    <p:spTree>
      <p:nvGrpSpPr>
        <p:cNvPr id="156" name="Shape 156"/>
        <p:cNvGrpSpPr/>
        <p:nvPr/>
      </p:nvGrpSpPr>
      <p:grpSpPr>
        <a:xfrm>
          <a:off x="0" y="0"/>
          <a:ext cx="0" cy="0"/>
          <a:chOff x="0" y="0"/>
          <a:chExt cx="0" cy="0"/>
        </a:xfrm>
      </p:grpSpPr>
      <p:sp>
        <p:nvSpPr>
          <p:cNvPr id="157" name="Shape 157"/>
          <p:cNvSpPr txBox="1"/>
          <p:nvPr>
            <p:ph type="title"/>
          </p:nvPr>
        </p:nvSpPr>
        <p:spPr>
          <a:xfrm>
            <a:off x="1308150" y="1318650"/>
            <a:ext cx="7110000" cy="535200"/>
          </a:xfrm>
          <a:prstGeom prst="rect">
            <a:avLst/>
          </a:prstGeom>
        </p:spPr>
        <p:txBody>
          <a:bodyPr anchorCtr="0" anchor="t" bIns="91425" lIns="91425" spcFirstLastPara="1" rIns="91425" wrap="square" tIns="91425"/>
          <a:lstStyle>
            <a:lvl1pPr lvl="0" rtl="0">
              <a:spcBef>
                <a:spcPts val="0"/>
              </a:spcBef>
              <a:spcAft>
                <a:spcPts val="0"/>
              </a:spcAft>
              <a:buClr>
                <a:srgbClr val="FFFFFF"/>
              </a:buClr>
              <a:buSzPts val="2600"/>
              <a:buNone/>
              <a:defRPr sz="2600">
                <a:solidFill>
                  <a:srgbClr val="FFFFFF"/>
                </a:solidFill>
              </a:defRPr>
            </a:lvl1pPr>
            <a:lvl2pPr lvl="1" rtl="0">
              <a:spcBef>
                <a:spcPts val="0"/>
              </a:spcBef>
              <a:spcAft>
                <a:spcPts val="0"/>
              </a:spcAft>
              <a:buClr>
                <a:srgbClr val="FFFFFF"/>
              </a:buClr>
              <a:buSzPts val="2600"/>
              <a:buNone/>
              <a:defRPr sz="2600">
                <a:solidFill>
                  <a:srgbClr val="FFFFFF"/>
                </a:solidFill>
              </a:defRPr>
            </a:lvl2pPr>
            <a:lvl3pPr lvl="2" rtl="0">
              <a:spcBef>
                <a:spcPts val="0"/>
              </a:spcBef>
              <a:spcAft>
                <a:spcPts val="0"/>
              </a:spcAft>
              <a:buClr>
                <a:srgbClr val="FFFFFF"/>
              </a:buClr>
              <a:buSzPts val="2600"/>
              <a:buNone/>
              <a:defRPr sz="2600">
                <a:solidFill>
                  <a:srgbClr val="FFFFFF"/>
                </a:solidFill>
              </a:defRPr>
            </a:lvl3pPr>
            <a:lvl4pPr lvl="3" rtl="0">
              <a:spcBef>
                <a:spcPts val="0"/>
              </a:spcBef>
              <a:spcAft>
                <a:spcPts val="0"/>
              </a:spcAft>
              <a:buClr>
                <a:srgbClr val="FFFFFF"/>
              </a:buClr>
              <a:buSzPts val="2600"/>
              <a:buNone/>
              <a:defRPr sz="2600">
                <a:solidFill>
                  <a:srgbClr val="FFFFFF"/>
                </a:solidFill>
              </a:defRPr>
            </a:lvl4pPr>
            <a:lvl5pPr lvl="4" rtl="0">
              <a:spcBef>
                <a:spcPts val="0"/>
              </a:spcBef>
              <a:spcAft>
                <a:spcPts val="0"/>
              </a:spcAft>
              <a:buClr>
                <a:srgbClr val="FFFFFF"/>
              </a:buClr>
              <a:buSzPts val="2600"/>
              <a:buNone/>
              <a:defRPr sz="2600">
                <a:solidFill>
                  <a:srgbClr val="FFFFFF"/>
                </a:solidFill>
              </a:defRPr>
            </a:lvl5pPr>
            <a:lvl6pPr lvl="5" rtl="0">
              <a:spcBef>
                <a:spcPts val="0"/>
              </a:spcBef>
              <a:spcAft>
                <a:spcPts val="0"/>
              </a:spcAft>
              <a:buClr>
                <a:srgbClr val="FFFFFF"/>
              </a:buClr>
              <a:buSzPts val="2600"/>
              <a:buNone/>
              <a:defRPr sz="2600">
                <a:solidFill>
                  <a:srgbClr val="FFFFFF"/>
                </a:solidFill>
              </a:defRPr>
            </a:lvl6pPr>
            <a:lvl7pPr lvl="6" rtl="0">
              <a:spcBef>
                <a:spcPts val="0"/>
              </a:spcBef>
              <a:spcAft>
                <a:spcPts val="0"/>
              </a:spcAft>
              <a:buClr>
                <a:srgbClr val="FFFFFF"/>
              </a:buClr>
              <a:buSzPts val="2600"/>
              <a:buNone/>
              <a:defRPr sz="2600">
                <a:solidFill>
                  <a:srgbClr val="FFFFFF"/>
                </a:solidFill>
              </a:defRPr>
            </a:lvl7pPr>
            <a:lvl8pPr lvl="7" rtl="0">
              <a:spcBef>
                <a:spcPts val="0"/>
              </a:spcBef>
              <a:spcAft>
                <a:spcPts val="0"/>
              </a:spcAft>
              <a:buClr>
                <a:srgbClr val="FFFFFF"/>
              </a:buClr>
              <a:buSzPts val="2600"/>
              <a:buNone/>
              <a:defRPr sz="2600">
                <a:solidFill>
                  <a:srgbClr val="FFFFFF"/>
                </a:solidFill>
              </a:defRPr>
            </a:lvl8pPr>
            <a:lvl9pPr lvl="8" rtl="0">
              <a:spcBef>
                <a:spcPts val="0"/>
              </a:spcBef>
              <a:spcAft>
                <a:spcPts val="0"/>
              </a:spcAft>
              <a:buClr>
                <a:srgbClr val="FFFFFF"/>
              </a:buClr>
              <a:buSzPts val="2600"/>
              <a:buNone/>
              <a:defRPr sz="2600">
                <a:solidFill>
                  <a:srgbClr val="FFFFFF"/>
                </a:solidFill>
              </a:defRPr>
            </a:lvl9pPr>
          </a:lstStyle>
          <a:p/>
        </p:txBody>
      </p:sp>
      <p:sp>
        <p:nvSpPr>
          <p:cNvPr id="158" name="Shape 158"/>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a:spcBef>
                <a:spcPts val="0"/>
              </a:spcBef>
              <a:spcAft>
                <a:spcPts val="0"/>
              </a:spcAft>
              <a:buNone/>
            </a:pPr>
            <a:fld id="{00000000-1234-1234-1234-123412341234}" type="slidenum">
              <a:rPr lang="fr"/>
              <a:t>‹#›</a:t>
            </a:fld>
            <a:endParaRPr/>
          </a:p>
        </p:txBody>
      </p:sp>
      <p:sp>
        <p:nvSpPr>
          <p:cNvPr id="159" name="Shape 159"/>
          <p:cNvSpPr txBox="1"/>
          <p:nvPr/>
        </p:nvSpPr>
        <p:spPr>
          <a:xfrm>
            <a:off x="226550" y="78500"/>
            <a:ext cx="998100" cy="321900"/>
          </a:xfrm>
          <a:prstGeom prst="rect">
            <a:avLst/>
          </a:prstGeom>
          <a:noFill/>
          <a:ln>
            <a:noFill/>
          </a:ln>
        </p:spPr>
        <p:txBody>
          <a:bodyPr anchorCtr="0" anchor="ctr" bIns="91425" lIns="91425" spcFirstLastPara="1" rIns="91425" wrap="square" tIns="91425">
            <a:noAutofit/>
          </a:bodyPr>
          <a:lstStyle/>
          <a:p>
            <a:pPr indent="0" lvl="0" marL="0" rtl="0">
              <a:spcBef>
                <a:spcPts val="0"/>
              </a:spcBef>
              <a:spcAft>
                <a:spcPts val="0"/>
              </a:spcAft>
              <a:buNone/>
            </a:pPr>
            <a:r>
              <a:rPr lang="fr" sz="600">
                <a:solidFill>
                  <a:srgbClr val="FFFFFF"/>
                </a:solidFill>
                <a:latin typeface="Raleway"/>
                <a:ea typeface="Raleway"/>
                <a:cs typeface="Raleway"/>
                <a:sym typeface="Raleway"/>
              </a:rPr>
              <a:t>Confidential</a:t>
            </a:r>
            <a:endParaRPr b="1" sz="600">
              <a:solidFill>
                <a:srgbClr val="FFFFFF"/>
              </a:solidFill>
              <a:latin typeface="Raleway"/>
              <a:ea typeface="Raleway"/>
              <a:cs typeface="Raleway"/>
              <a:sym typeface="Raleway"/>
            </a:endParaRPr>
          </a:p>
        </p:txBody>
      </p:sp>
      <p:sp>
        <p:nvSpPr>
          <p:cNvPr id="160" name="Shape 160"/>
          <p:cNvSpPr txBox="1"/>
          <p:nvPr/>
        </p:nvSpPr>
        <p:spPr>
          <a:xfrm>
            <a:off x="1296767" y="78500"/>
            <a:ext cx="2100600" cy="321900"/>
          </a:xfrm>
          <a:prstGeom prst="rect">
            <a:avLst/>
          </a:prstGeom>
          <a:noFill/>
          <a:ln>
            <a:noFill/>
          </a:ln>
        </p:spPr>
        <p:txBody>
          <a:bodyPr anchorCtr="0" anchor="ctr" bIns="91425" lIns="91425" spcFirstLastPara="1" rIns="91425" wrap="square" tIns="91425">
            <a:noAutofit/>
          </a:bodyPr>
          <a:lstStyle/>
          <a:p>
            <a:pPr indent="0" lvl="0" marL="0" rtl="0">
              <a:spcBef>
                <a:spcPts val="0"/>
              </a:spcBef>
              <a:spcAft>
                <a:spcPts val="0"/>
              </a:spcAft>
              <a:buNone/>
            </a:pPr>
            <a:r>
              <a:rPr lang="fr" sz="600">
                <a:solidFill>
                  <a:srgbClr val="FFFFFF"/>
                </a:solidFill>
                <a:latin typeface="Raleway"/>
                <a:ea typeface="Raleway"/>
                <a:cs typeface="Raleway"/>
                <a:sym typeface="Raleway"/>
              </a:rPr>
              <a:t>Customized for </a:t>
            </a:r>
            <a:r>
              <a:rPr b="1" lang="fr" sz="600">
                <a:solidFill>
                  <a:srgbClr val="FFFFFF"/>
                </a:solidFill>
                <a:latin typeface="Raleway"/>
                <a:ea typeface="Raleway"/>
                <a:cs typeface="Raleway"/>
                <a:sym typeface="Raleway"/>
              </a:rPr>
              <a:t>Lorem Ipsum LLC</a:t>
            </a:r>
            <a:endParaRPr sz="600">
              <a:solidFill>
                <a:srgbClr val="FFFFFF"/>
              </a:solidFill>
              <a:latin typeface="Raleway"/>
              <a:ea typeface="Raleway"/>
              <a:cs typeface="Raleway"/>
              <a:sym typeface="Raleway"/>
            </a:endParaRPr>
          </a:p>
        </p:txBody>
      </p:sp>
      <p:sp>
        <p:nvSpPr>
          <p:cNvPr id="161" name="Shape 161"/>
          <p:cNvSpPr txBox="1"/>
          <p:nvPr/>
        </p:nvSpPr>
        <p:spPr>
          <a:xfrm>
            <a:off x="8213935" y="78500"/>
            <a:ext cx="705900" cy="3219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fr" sz="600">
                <a:solidFill>
                  <a:srgbClr val="FFFFFF"/>
                </a:solidFill>
                <a:latin typeface="Raleway"/>
                <a:ea typeface="Raleway"/>
                <a:cs typeface="Raleway"/>
                <a:sym typeface="Raleway"/>
              </a:rPr>
              <a:t>Version 1.0</a:t>
            </a:r>
            <a:endParaRPr b="1" sz="600">
              <a:solidFill>
                <a:srgbClr val="FFFFFF"/>
              </a:solidFill>
              <a:latin typeface="Raleway"/>
              <a:ea typeface="Raleway"/>
              <a:cs typeface="Raleway"/>
              <a:sym typeface="Raleway"/>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_alt1">
  <p:cSld name="SECTION_HEADER_2">
    <p:spTree>
      <p:nvGrpSpPr>
        <p:cNvPr id="162" name="Shape 162"/>
        <p:cNvGrpSpPr/>
        <p:nvPr/>
      </p:nvGrpSpPr>
      <p:grpSpPr>
        <a:xfrm>
          <a:off x="0" y="0"/>
          <a:ext cx="0" cy="0"/>
          <a:chOff x="0" y="0"/>
          <a:chExt cx="0" cy="0"/>
        </a:xfrm>
      </p:grpSpPr>
      <p:grpSp>
        <p:nvGrpSpPr>
          <p:cNvPr id="163" name="Shape 163"/>
          <p:cNvGrpSpPr/>
          <p:nvPr/>
        </p:nvGrpSpPr>
        <p:grpSpPr>
          <a:xfrm>
            <a:off x="830392" y="1191256"/>
            <a:ext cx="745763" cy="45826"/>
            <a:chOff x="4580561" y="2589004"/>
            <a:chExt cx="1064464" cy="25200"/>
          </a:xfrm>
        </p:grpSpPr>
        <p:sp>
          <p:nvSpPr>
            <p:cNvPr id="164" name="Shape 164"/>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65" name="Shape 165"/>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grpSp>
      <p:sp>
        <p:nvSpPr>
          <p:cNvPr id="166" name="Shape 166"/>
          <p:cNvSpPr txBox="1"/>
          <p:nvPr>
            <p:ph type="title"/>
          </p:nvPr>
        </p:nvSpPr>
        <p:spPr>
          <a:xfrm>
            <a:off x="729450" y="1322450"/>
            <a:ext cx="7688400" cy="1518600"/>
          </a:xfrm>
          <a:prstGeom prst="rect">
            <a:avLst/>
          </a:prstGeom>
        </p:spPr>
        <p:txBody>
          <a:bodyPr anchorCtr="0" anchor="t" bIns="91425" lIns="91425" spcFirstLastPara="1" rIns="91425" wrap="square" tIns="91425"/>
          <a:lstStyle>
            <a:lvl1pPr lvl="0" rtl="0">
              <a:spcBef>
                <a:spcPts val="0"/>
              </a:spcBef>
              <a:spcAft>
                <a:spcPts val="0"/>
              </a:spcAft>
              <a:buClr>
                <a:schemeClr val="lt1"/>
              </a:buClr>
              <a:buSzPts val="3600"/>
              <a:buNone/>
              <a:defRPr sz="3600">
                <a:solidFill>
                  <a:schemeClr val="lt1"/>
                </a:solidFill>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p:txBody>
      </p:sp>
      <p:sp>
        <p:nvSpPr>
          <p:cNvPr id="167" name="Shape 167"/>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a:spcBef>
                <a:spcPts val="0"/>
              </a:spcBef>
              <a:spcAft>
                <a:spcPts val="0"/>
              </a:spcAft>
              <a:buNone/>
            </a:pPr>
            <a:fld id="{00000000-1234-1234-1234-123412341234}" type="slidenum">
              <a:rPr lang="fr"/>
              <a:t>‹#›</a:t>
            </a:fld>
            <a:endParaRPr/>
          </a:p>
        </p:txBody>
      </p:sp>
      <p:sp>
        <p:nvSpPr>
          <p:cNvPr id="168" name="Shape 168">
            <a:hlinkClick r:id="rId2"/>
          </p:cNvPr>
          <p:cNvSpPr/>
          <p:nvPr/>
        </p:nvSpPr>
        <p:spPr>
          <a:xfrm>
            <a:off x="8280450" y="0"/>
            <a:ext cx="863400" cy="454200"/>
          </a:xfrm>
          <a:prstGeom prst="rect">
            <a:avLst/>
          </a:prstGeom>
          <a:solidFill>
            <a:srgbClr val="434343"/>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cxnSp>
        <p:nvCxnSpPr>
          <p:cNvPr id="169" name="Shape 169">
            <a:hlinkClick r:id="rId3"/>
          </p:cNvPr>
          <p:cNvCxnSpPr/>
          <p:nvPr/>
        </p:nvCxnSpPr>
        <p:spPr>
          <a:xfrm>
            <a:off x="8598817" y="216350"/>
            <a:ext cx="216300" cy="0"/>
          </a:xfrm>
          <a:prstGeom prst="straightConnector1">
            <a:avLst/>
          </a:prstGeom>
          <a:noFill/>
          <a:ln cap="flat" cmpd="sng" w="9525">
            <a:solidFill>
              <a:schemeClr val="lt2"/>
            </a:solidFill>
            <a:prstDash val="solid"/>
            <a:round/>
            <a:headEnd len="med" w="med" type="none"/>
            <a:tailEnd len="med" w="med" type="none"/>
          </a:ln>
        </p:spPr>
      </p:cxnSp>
      <p:cxnSp>
        <p:nvCxnSpPr>
          <p:cNvPr id="170" name="Shape 170">
            <a:hlinkClick r:id="rId4"/>
          </p:cNvPr>
          <p:cNvCxnSpPr/>
          <p:nvPr/>
        </p:nvCxnSpPr>
        <p:spPr>
          <a:xfrm>
            <a:off x="8598817" y="250138"/>
            <a:ext cx="216300" cy="0"/>
          </a:xfrm>
          <a:prstGeom prst="straightConnector1">
            <a:avLst/>
          </a:prstGeom>
          <a:noFill/>
          <a:ln cap="flat" cmpd="sng" w="9525">
            <a:solidFill>
              <a:schemeClr val="lt2"/>
            </a:solidFill>
            <a:prstDash val="solid"/>
            <a:round/>
            <a:headEnd len="med" w="med" type="none"/>
            <a:tailEnd len="med" w="med" type="none"/>
          </a:ln>
        </p:spPr>
      </p:cxnSp>
      <p:cxnSp>
        <p:nvCxnSpPr>
          <p:cNvPr id="171" name="Shape 171">
            <a:hlinkClick r:id="rId5"/>
          </p:cNvPr>
          <p:cNvCxnSpPr/>
          <p:nvPr/>
        </p:nvCxnSpPr>
        <p:spPr>
          <a:xfrm>
            <a:off x="8598817" y="283925"/>
            <a:ext cx="216300" cy="0"/>
          </a:xfrm>
          <a:prstGeom prst="straightConnector1">
            <a:avLst/>
          </a:prstGeom>
          <a:noFill/>
          <a:ln cap="flat" cmpd="sng" w="9525">
            <a:solidFill>
              <a:schemeClr val="lt2"/>
            </a:solidFill>
            <a:prstDash val="solid"/>
            <a:round/>
            <a:headEnd len="med" w="med" type="none"/>
            <a:tailEnd len="med" w="med" type="none"/>
          </a:ln>
        </p:spPr>
      </p:cxn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_alt1">
  <p:cSld name="TITLE_1">
    <p:spTree>
      <p:nvGrpSpPr>
        <p:cNvPr id="21" name="Shape 21"/>
        <p:cNvGrpSpPr/>
        <p:nvPr/>
      </p:nvGrpSpPr>
      <p:grpSpPr>
        <a:xfrm>
          <a:off x="0" y="0"/>
          <a:ext cx="0" cy="0"/>
          <a:chOff x="0" y="0"/>
          <a:chExt cx="0" cy="0"/>
        </a:xfrm>
      </p:grpSpPr>
      <p:pic>
        <p:nvPicPr>
          <p:cNvPr descr="shutterstock_429987889_edited.jpg" id="22" name="Shape 22"/>
          <p:cNvPicPr preferRelativeResize="0"/>
          <p:nvPr/>
        </p:nvPicPr>
        <p:blipFill rotWithShape="1">
          <a:blip r:embed="rId2">
            <a:alphaModFix/>
          </a:blip>
          <a:srcRect b="23591" l="0" r="0" t="21799"/>
          <a:stretch/>
        </p:blipFill>
        <p:spPr>
          <a:xfrm>
            <a:off x="0" y="487825"/>
            <a:ext cx="9144000" cy="4655676"/>
          </a:xfrm>
          <a:prstGeom prst="rect">
            <a:avLst/>
          </a:prstGeom>
          <a:noFill/>
          <a:ln>
            <a:noFill/>
          </a:ln>
        </p:spPr>
      </p:pic>
      <p:sp>
        <p:nvSpPr>
          <p:cNvPr id="23" name="Shape 23"/>
          <p:cNvSpPr/>
          <p:nvPr/>
        </p:nvSpPr>
        <p:spPr>
          <a:xfrm>
            <a:off x="0" y="0"/>
            <a:ext cx="9144000" cy="487800"/>
          </a:xfrm>
          <a:prstGeom prst="rect">
            <a:avLst/>
          </a:prstGeom>
          <a:solidFill>
            <a:schemeClr val="lt1"/>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grpSp>
        <p:nvGrpSpPr>
          <p:cNvPr id="24" name="Shape 24"/>
          <p:cNvGrpSpPr/>
          <p:nvPr/>
        </p:nvGrpSpPr>
        <p:grpSpPr>
          <a:xfrm>
            <a:off x="830392" y="1191256"/>
            <a:ext cx="745763" cy="45826"/>
            <a:chOff x="4580561" y="2589004"/>
            <a:chExt cx="1064464" cy="25200"/>
          </a:xfrm>
        </p:grpSpPr>
        <p:sp>
          <p:nvSpPr>
            <p:cNvPr id="25" name="Shape 25"/>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6" name="Shape 26"/>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grpSp>
      <p:sp>
        <p:nvSpPr>
          <p:cNvPr id="27" name="Shape 27"/>
          <p:cNvSpPr txBox="1"/>
          <p:nvPr>
            <p:ph type="ctrTitle"/>
          </p:nvPr>
        </p:nvSpPr>
        <p:spPr>
          <a:xfrm>
            <a:off x="729450" y="1322450"/>
            <a:ext cx="7688100" cy="1664700"/>
          </a:xfrm>
          <a:prstGeom prst="rect">
            <a:avLst/>
          </a:prstGeom>
        </p:spPr>
        <p:txBody>
          <a:bodyPr anchorCtr="0" anchor="t" bIns="91425" lIns="91425" spcFirstLastPara="1" rIns="91425" wrap="square" tIns="91425"/>
          <a:lstStyle>
            <a:lvl1pPr lvl="0" rtl="0">
              <a:spcBef>
                <a:spcPts val="0"/>
              </a:spcBef>
              <a:spcAft>
                <a:spcPts val="0"/>
              </a:spcAft>
              <a:buClr>
                <a:schemeClr val="dk2"/>
              </a:buClr>
              <a:buSzPts val="4200"/>
              <a:buNone/>
              <a:defRPr sz="4200">
                <a:solidFill>
                  <a:schemeClr val="dk2"/>
                </a:solidFill>
              </a:defRPr>
            </a:lvl1pPr>
            <a:lvl2pPr lvl="1" rtl="0">
              <a:spcBef>
                <a:spcPts val="0"/>
              </a:spcBef>
              <a:spcAft>
                <a:spcPts val="0"/>
              </a:spcAft>
              <a:buClr>
                <a:schemeClr val="dk2"/>
              </a:buClr>
              <a:buSzPts val="4200"/>
              <a:buNone/>
              <a:defRPr sz="4200">
                <a:solidFill>
                  <a:schemeClr val="dk2"/>
                </a:solidFill>
              </a:defRPr>
            </a:lvl2pPr>
            <a:lvl3pPr lvl="2" rtl="0">
              <a:spcBef>
                <a:spcPts val="0"/>
              </a:spcBef>
              <a:spcAft>
                <a:spcPts val="0"/>
              </a:spcAft>
              <a:buClr>
                <a:schemeClr val="dk2"/>
              </a:buClr>
              <a:buSzPts val="4200"/>
              <a:buNone/>
              <a:defRPr sz="4200">
                <a:solidFill>
                  <a:schemeClr val="dk2"/>
                </a:solidFill>
              </a:defRPr>
            </a:lvl3pPr>
            <a:lvl4pPr lvl="3" rtl="0">
              <a:spcBef>
                <a:spcPts val="0"/>
              </a:spcBef>
              <a:spcAft>
                <a:spcPts val="0"/>
              </a:spcAft>
              <a:buClr>
                <a:schemeClr val="dk2"/>
              </a:buClr>
              <a:buSzPts val="4200"/>
              <a:buNone/>
              <a:defRPr sz="4200">
                <a:solidFill>
                  <a:schemeClr val="dk2"/>
                </a:solidFill>
              </a:defRPr>
            </a:lvl4pPr>
            <a:lvl5pPr lvl="4" rtl="0">
              <a:spcBef>
                <a:spcPts val="0"/>
              </a:spcBef>
              <a:spcAft>
                <a:spcPts val="0"/>
              </a:spcAft>
              <a:buClr>
                <a:schemeClr val="dk2"/>
              </a:buClr>
              <a:buSzPts val="4200"/>
              <a:buNone/>
              <a:defRPr sz="4200">
                <a:solidFill>
                  <a:schemeClr val="dk2"/>
                </a:solidFill>
              </a:defRPr>
            </a:lvl5pPr>
            <a:lvl6pPr lvl="5" rtl="0">
              <a:spcBef>
                <a:spcPts val="0"/>
              </a:spcBef>
              <a:spcAft>
                <a:spcPts val="0"/>
              </a:spcAft>
              <a:buClr>
                <a:schemeClr val="dk2"/>
              </a:buClr>
              <a:buSzPts val="4200"/>
              <a:buNone/>
              <a:defRPr sz="4200">
                <a:solidFill>
                  <a:schemeClr val="dk2"/>
                </a:solidFill>
              </a:defRPr>
            </a:lvl6pPr>
            <a:lvl7pPr lvl="6" rtl="0">
              <a:spcBef>
                <a:spcPts val="0"/>
              </a:spcBef>
              <a:spcAft>
                <a:spcPts val="0"/>
              </a:spcAft>
              <a:buClr>
                <a:schemeClr val="dk2"/>
              </a:buClr>
              <a:buSzPts val="4200"/>
              <a:buNone/>
              <a:defRPr sz="4200">
                <a:solidFill>
                  <a:schemeClr val="dk2"/>
                </a:solidFill>
              </a:defRPr>
            </a:lvl7pPr>
            <a:lvl8pPr lvl="7" rtl="0">
              <a:spcBef>
                <a:spcPts val="0"/>
              </a:spcBef>
              <a:spcAft>
                <a:spcPts val="0"/>
              </a:spcAft>
              <a:buClr>
                <a:schemeClr val="dk2"/>
              </a:buClr>
              <a:buSzPts val="4200"/>
              <a:buNone/>
              <a:defRPr sz="4200">
                <a:solidFill>
                  <a:schemeClr val="dk2"/>
                </a:solidFill>
              </a:defRPr>
            </a:lvl8pPr>
            <a:lvl9pPr lvl="8" rtl="0">
              <a:spcBef>
                <a:spcPts val="0"/>
              </a:spcBef>
              <a:spcAft>
                <a:spcPts val="0"/>
              </a:spcAft>
              <a:buClr>
                <a:schemeClr val="dk2"/>
              </a:buClr>
              <a:buSzPts val="4200"/>
              <a:buNone/>
              <a:defRPr sz="4200">
                <a:solidFill>
                  <a:schemeClr val="dk2"/>
                </a:solidFill>
              </a:defRPr>
            </a:lvl9pPr>
          </a:lstStyle>
          <a:p/>
        </p:txBody>
      </p:sp>
      <p:sp>
        <p:nvSpPr>
          <p:cNvPr id="28" name="Shape 28"/>
          <p:cNvSpPr txBox="1"/>
          <p:nvPr>
            <p:ph idx="1" type="subTitle"/>
          </p:nvPr>
        </p:nvSpPr>
        <p:spPr>
          <a:xfrm>
            <a:off x="729627" y="3172900"/>
            <a:ext cx="7688100" cy="541200"/>
          </a:xfrm>
          <a:prstGeom prst="rect">
            <a:avLst/>
          </a:prstGeom>
        </p:spPr>
        <p:txBody>
          <a:bodyPr anchorCtr="0" anchor="t" bIns="91425" lIns="91425" spcFirstLastPara="1" rIns="91425" wrap="square" tIns="91425"/>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p:txBody>
      </p:sp>
      <p:sp>
        <p:nvSpPr>
          <p:cNvPr id="29" name="Shape 29"/>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a:spcBef>
                <a:spcPts val="0"/>
              </a:spcBef>
              <a:spcAft>
                <a:spcPts val="0"/>
              </a:spcAft>
              <a:buNone/>
            </a:pPr>
            <a:fld id="{00000000-1234-1234-1234-123412341234}" type="slidenum">
              <a:rPr lang="fr"/>
              <a:t>‹#›</a:t>
            </a:fld>
            <a:endParaRPr/>
          </a:p>
        </p:txBody>
      </p:sp>
      <p:sp>
        <p:nvSpPr>
          <p:cNvPr id="30" name="Shape 30">
            <a:hlinkClick r:id="rId3"/>
          </p:cNvPr>
          <p:cNvSpPr/>
          <p:nvPr/>
        </p:nvSpPr>
        <p:spPr>
          <a:xfrm>
            <a:off x="8280450" y="0"/>
            <a:ext cx="863400" cy="454200"/>
          </a:xfrm>
          <a:prstGeom prst="rect">
            <a:avLst/>
          </a:prstGeom>
          <a:solidFill>
            <a:srgbClr val="FFFFFF"/>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cxnSp>
        <p:nvCxnSpPr>
          <p:cNvPr id="31" name="Shape 31">
            <a:hlinkClick r:id="rId4"/>
          </p:cNvPr>
          <p:cNvCxnSpPr/>
          <p:nvPr/>
        </p:nvCxnSpPr>
        <p:spPr>
          <a:xfrm>
            <a:off x="8598817" y="216350"/>
            <a:ext cx="216300" cy="0"/>
          </a:xfrm>
          <a:prstGeom prst="straightConnector1">
            <a:avLst/>
          </a:prstGeom>
          <a:noFill/>
          <a:ln cap="flat" cmpd="sng" w="9525">
            <a:solidFill>
              <a:srgbClr val="B7B7B7"/>
            </a:solidFill>
            <a:prstDash val="solid"/>
            <a:round/>
            <a:headEnd len="med" w="med" type="none"/>
            <a:tailEnd len="med" w="med" type="none"/>
          </a:ln>
        </p:spPr>
      </p:cxnSp>
      <p:cxnSp>
        <p:nvCxnSpPr>
          <p:cNvPr id="32" name="Shape 32">
            <a:hlinkClick r:id="rId5"/>
          </p:cNvPr>
          <p:cNvCxnSpPr/>
          <p:nvPr/>
        </p:nvCxnSpPr>
        <p:spPr>
          <a:xfrm>
            <a:off x="8598817" y="250138"/>
            <a:ext cx="216300" cy="0"/>
          </a:xfrm>
          <a:prstGeom prst="straightConnector1">
            <a:avLst/>
          </a:prstGeom>
          <a:noFill/>
          <a:ln cap="flat" cmpd="sng" w="9525">
            <a:solidFill>
              <a:srgbClr val="B7B7B7"/>
            </a:solidFill>
            <a:prstDash val="solid"/>
            <a:round/>
            <a:headEnd len="med" w="med" type="none"/>
            <a:tailEnd len="med" w="med" type="none"/>
          </a:ln>
        </p:spPr>
      </p:cxnSp>
      <p:cxnSp>
        <p:nvCxnSpPr>
          <p:cNvPr id="33" name="Shape 33">
            <a:hlinkClick r:id="rId6"/>
          </p:cNvPr>
          <p:cNvCxnSpPr/>
          <p:nvPr/>
        </p:nvCxnSpPr>
        <p:spPr>
          <a:xfrm>
            <a:off x="8598817" y="283925"/>
            <a:ext cx="216300" cy="0"/>
          </a:xfrm>
          <a:prstGeom prst="straightConnector1">
            <a:avLst/>
          </a:prstGeom>
          <a:noFill/>
          <a:ln cap="flat" cmpd="sng" w="9525">
            <a:solidFill>
              <a:srgbClr val="B7B7B7"/>
            </a:solidFill>
            <a:prstDash val="solid"/>
            <a:round/>
            <a:headEnd len="med" w="med" type="none"/>
            <a:tailEnd len="med" w="med" type="none"/>
          </a:ln>
        </p:spPr>
      </p:cxn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34" name="Shape 34"/>
        <p:cNvGrpSpPr/>
        <p:nvPr/>
      </p:nvGrpSpPr>
      <p:grpSpPr>
        <a:xfrm>
          <a:off x="0" y="0"/>
          <a:ext cx="0" cy="0"/>
          <a:chOff x="0" y="0"/>
          <a:chExt cx="0" cy="0"/>
        </a:xfrm>
      </p:grpSpPr>
      <p:grpSp>
        <p:nvGrpSpPr>
          <p:cNvPr id="35" name="Shape 35"/>
          <p:cNvGrpSpPr/>
          <p:nvPr/>
        </p:nvGrpSpPr>
        <p:grpSpPr>
          <a:xfrm>
            <a:off x="830392" y="1191256"/>
            <a:ext cx="745763" cy="45826"/>
            <a:chOff x="4580561" y="2589004"/>
            <a:chExt cx="1064464" cy="25200"/>
          </a:xfrm>
        </p:grpSpPr>
        <p:sp>
          <p:nvSpPr>
            <p:cNvPr id="36" name="Shape 36"/>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37" name="Shape 37"/>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grpSp>
      <p:sp>
        <p:nvSpPr>
          <p:cNvPr id="38" name="Shape 38"/>
          <p:cNvSpPr txBox="1"/>
          <p:nvPr>
            <p:ph type="title"/>
          </p:nvPr>
        </p:nvSpPr>
        <p:spPr>
          <a:xfrm>
            <a:off x="729450" y="1322450"/>
            <a:ext cx="7688400" cy="1518600"/>
          </a:xfrm>
          <a:prstGeom prst="rect">
            <a:avLst/>
          </a:prstGeom>
        </p:spPr>
        <p:txBody>
          <a:bodyPr anchorCtr="0" anchor="t" bIns="91425" lIns="91425" spcFirstLastPara="1" rIns="91425" wrap="square" tIns="91425"/>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p:txBody>
      </p:sp>
      <p:sp>
        <p:nvSpPr>
          <p:cNvPr id="39" name="Shape 39"/>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a:spcBef>
                <a:spcPts val="0"/>
              </a:spcBef>
              <a:spcAft>
                <a:spcPts val="0"/>
              </a:spcAft>
              <a:buNone/>
            </a:pPr>
            <a:fld id="{00000000-1234-1234-1234-123412341234}" type="slidenum">
              <a:rPr lang="fr"/>
              <a:t>‹#›</a:t>
            </a:fld>
            <a:endParaRPr/>
          </a:p>
        </p:txBody>
      </p:sp>
      <p:sp>
        <p:nvSpPr>
          <p:cNvPr id="40" name="Shape 40">
            <a:hlinkClick r:id="rId2"/>
          </p:cNvPr>
          <p:cNvSpPr/>
          <p:nvPr/>
        </p:nvSpPr>
        <p:spPr>
          <a:xfrm>
            <a:off x="8280450" y="0"/>
            <a:ext cx="863400" cy="454200"/>
          </a:xfrm>
          <a:prstGeom prst="rect">
            <a:avLst/>
          </a:prstGeom>
          <a:solidFill>
            <a:schemeClr val="dk1"/>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cxnSp>
        <p:nvCxnSpPr>
          <p:cNvPr id="41" name="Shape 41">
            <a:hlinkClick r:id="rId3"/>
          </p:cNvPr>
          <p:cNvCxnSpPr/>
          <p:nvPr/>
        </p:nvCxnSpPr>
        <p:spPr>
          <a:xfrm>
            <a:off x="8598817" y="216350"/>
            <a:ext cx="216300" cy="0"/>
          </a:xfrm>
          <a:prstGeom prst="straightConnector1">
            <a:avLst/>
          </a:prstGeom>
          <a:noFill/>
          <a:ln cap="flat" cmpd="sng" w="9525">
            <a:solidFill>
              <a:schemeClr val="lt2"/>
            </a:solidFill>
            <a:prstDash val="solid"/>
            <a:round/>
            <a:headEnd len="med" w="med" type="none"/>
            <a:tailEnd len="med" w="med" type="none"/>
          </a:ln>
        </p:spPr>
      </p:cxnSp>
      <p:cxnSp>
        <p:nvCxnSpPr>
          <p:cNvPr id="42" name="Shape 42">
            <a:hlinkClick r:id="rId4"/>
          </p:cNvPr>
          <p:cNvCxnSpPr/>
          <p:nvPr/>
        </p:nvCxnSpPr>
        <p:spPr>
          <a:xfrm>
            <a:off x="8598817" y="250138"/>
            <a:ext cx="216300" cy="0"/>
          </a:xfrm>
          <a:prstGeom prst="straightConnector1">
            <a:avLst/>
          </a:prstGeom>
          <a:noFill/>
          <a:ln cap="flat" cmpd="sng" w="9525">
            <a:solidFill>
              <a:schemeClr val="lt2"/>
            </a:solidFill>
            <a:prstDash val="solid"/>
            <a:round/>
            <a:headEnd len="med" w="med" type="none"/>
            <a:tailEnd len="med" w="med" type="none"/>
          </a:ln>
        </p:spPr>
      </p:cxnSp>
      <p:cxnSp>
        <p:nvCxnSpPr>
          <p:cNvPr id="43" name="Shape 43">
            <a:hlinkClick r:id="rId5"/>
          </p:cNvPr>
          <p:cNvCxnSpPr/>
          <p:nvPr/>
        </p:nvCxnSpPr>
        <p:spPr>
          <a:xfrm>
            <a:off x="8598817" y="283925"/>
            <a:ext cx="216300" cy="0"/>
          </a:xfrm>
          <a:prstGeom prst="straightConnector1">
            <a:avLst/>
          </a:prstGeom>
          <a:noFill/>
          <a:ln cap="flat" cmpd="sng" w="9525">
            <a:solidFill>
              <a:schemeClr val="lt2"/>
            </a:solidFill>
            <a:prstDash val="solid"/>
            <a:round/>
            <a:headEnd len="med" w="med" type="none"/>
            <a:tailEnd len="med" w="med" type="none"/>
          </a:ln>
        </p:spPr>
      </p:cxn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44" name="Shape 44"/>
        <p:cNvGrpSpPr/>
        <p:nvPr/>
      </p:nvGrpSpPr>
      <p:grpSpPr>
        <a:xfrm>
          <a:off x="0" y="0"/>
          <a:ext cx="0" cy="0"/>
          <a:chOff x="0" y="0"/>
          <a:chExt cx="0" cy="0"/>
        </a:xfrm>
      </p:grpSpPr>
      <p:sp>
        <p:nvSpPr>
          <p:cNvPr id="45" name="Shape 45"/>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grpSp>
        <p:nvGrpSpPr>
          <p:cNvPr id="46" name="Shape 46"/>
          <p:cNvGrpSpPr/>
          <p:nvPr/>
        </p:nvGrpSpPr>
        <p:grpSpPr>
          <a:xfrm>
            <a:off x="830392" y="1191256"/>
            <a:ext cx="745763" cy="45826"/>
            <a:chOff x="4580561" y="2589004"/>
            <a:chExt cx="1064464" cy="25200"/>
          </a:xfrm>
        </p:grpSpPr>
        <p:sp>
          <p:nvSpPr>
            <p:cNvPr id="47" name="Shape 47"/>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48" name="Shape 48"/>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grpSp>
      <p:sp>
        <p:nvSpPr>
          <p:cNvPr id="49" name="Shape 49"/>
          <p:cNvSpPr txBox="1"/>
          <p:nvPr>
            <p:ph type="title"/>
          </p:nvPr>
        </p:nvSpPr>
        <p:spPr>
          <a:xfrm>
            <a:off x="729450" y="1318650"/>
            <a:ext cx="7688700" cy="535200"/>
          </a:xfrm>
          <a:prstGeom prst="rect">
            <a:avLst/>
          </a:prstGeom>
        </p:spPr>
        <p:txBody>
          <a:bodyPr anchorCtr="0" anchor="t" bIns="91425" lIns="91425" spcFirstLastPara="1" rIns="91425" wrap="square" tIns="91425"/>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p:txBody>
      </p:sp>
      <p:sp>
        <p:nvSpPr>
          <p:cNvPr id="50" name="Shape 50"/>
          <p:cNvSpPr txBox="1"/>
          <p:nvPr>
            <p:ph idx="1" type="body"/>
          </p:nvPr>
        </p:nvSpPr>
        <p:spPr>
          <a:xfrm>
            <a:off x="729450" y="2078875"/>
            <a:ext cx="7688700" cy="2261100"/>
          </a:xfrm>
          <a:prstGeom prst="rect">
            <a:avLst/>
          </a:prstGeom>
        </p:spPr>
        <p:txBody>
          <a:bodyPr anchorCtr="0" anchor="t" bIns="91425" lIns="91425" spcFirstLastPara="1" rIns="91425" wrap="square" tIns="91425"/>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51" name="Shape 51"/>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fr"/>
              <a:t>‹#›</a:t>
            </a:fld>
            <a:endParaRPr/>
          </a:p>
        </p:txBody>
      </p:sp>
      <p:sp>
        <p:nvSpPr>
          <p:cNvPr id="52" name="Shape 52">
            <a:hlinkClick r:id="rId2"/>
          </p:cNvPr>
          <p:cNvSpPr/>
          <p:nvPr/>
        </p:nvSpPr>
        <p:spPr>
          <a:xfrm>
            <a:off x="8280450" y="0"/>
            <a:ext cx="863400" cy="454200"/>
          </a:xfrm>
          <a:prstGeom prst="rect">
            <a:avLst/>
          </a:prstGeom>
          <a:solidFill>
            <a:schemeClr val="lt2"/>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cxnSp>
        <p:nvCxnSpPr>
          <p:cNvPr id="53" name="Shape 53">
            <a:hlinkClick r:id="rId3"/>
          </p:cNvPr>
          <p:cNvCxnSpPr/>
          <p:nvPr/>
        </p:nvCxnSpPr>
        <p:spPr>
          <a:xfrm>
            <a:off x="8598817" y="216350"/>
            <a:ext cx="216300" cy="0"/>
          </a:xfrm>
          <a:prstGeom prst="straightConnector1">
            <a:avLst/>
          </a:prstGeom>
          <a:noFill/>
          <a:ln cap="flat" cmpd="sng" w="9525">
            <a:solidFill>
              <a:srgbClr val="B7B7B7"/>
            </a:solidFill>
            <a:prstDash val="solid"/>
            <a:round/>
            <a:headEnd len="med" w="med" type="none"/>
            <a:tailEnd len="med" w="med" type="none"/>
          </a:ln>
        </p:spPr>
      </p:cxnSp>
      <p:cxnSp>
        <p:nvCxnSpPr>
          <p:cNvPr id="54" name="Shape 54">
            <a:hlinkClick r:id="rId4"/>
          </p:cNvPr>
          <p:cNvCxnSpPr/>
          <p:nvPr/>
        </p:nvCxnSpPr>
        <p:spPr>
          <a:xfrm>
            <a:off x="8598817" y="250138"/>
            <a:ext cx="216300" cy="0"/>
          </a:xfrm>
          <a:prstGeom prst="straightConnector1">
            <a:avLst/>
          </a:prstGeom>
          <a:noFill/>
          <a:ln cap="flat" cmpd="sng" w="9525">
            <a:solidFill>
              <a:srgbClr val="B7B7B7"/>
            </a:solidFill>
            <a:prstDash val="solid"/>
            <a:round/>
            <a:headEnd len="med" w="med" type="none"/>
            <a:tailEnd len="med" w="med" type="none"/>
          </a:ln>
        </p:spPr>
      </p:cxnSp>
      <p:cxnSp>
        <p:nvCxnSpPr>
          <p:cNvPr id="55" name="Shape 55">
            <a:hlinkClick r:id="rId5"/>
          </p:cNvPr>
          <p:cNvCxnSpPr/>
          <p:nvPr/>
        </p:nvCxnSpPr>
        <p:spPr>
          <a:xfrm>
            <a:off x="8598817" y="283925"/>
            <a:ext cx="216300" cy="0"/>
          </a:xfrm>
          <a:prstGeom prst="straightConnector1">
            <a:avLst/>
          </a:prstGeom>
          <a:noFill/>
          <a:ln cap="flat" cmpd="sng" w="9525">
            <a:solidFill>
              <a:srgbClr val="B7B7B7"/>
            </a:solidFill>
            <a:prstDash val="solid"/>
            <a:round/>
            <a:headEnd len="med" w="med" type="none"/>
            <a:tailEnd len="med" w="med" type="none"/>
          </a:ln>
        </p:spPr>
      </p:cxn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ody only">
  <p:cSld name="TITLE_AND_BODY_1">
    <p:spTree>
      <p:nvGrpSpPr>
        <p:cNvPr id="56" name="Shape 56"/>
        <p:cNvGrpSpPr/>
        <p:nvPr/>
      </p:nvGrpSpPr>
      <p:grpSpPr>
        <a:xfrm>
          <a:off x="0" y="0"/>
          <a:ext cx="0" cy="0"/>
          <a:chOff x="0" y="0"/>
          <a:chExt cx="0" cy="0"/>
        </a:xfrm>
      </p:grpSpPr>
      <p:sp>
        <p:nvSpPr>
          <p:cNvPr id="57" name="Shape 57"/>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58" name="Shape 58"/>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a:spcBef>
                <a:spcPts val="0"/>
              </a:spcBef>
              <a:spcAft>
                <a:spcPts val="0"/>
              </a:spcAft>
              <a:buNone/>
            </a:pPr>
            <a:fld id="{00000000-1234-1234-1234-123412341234}" type="slidenum">
              <a:rPr lang="fr"/>
              <a:t>‹#›</a:t>
            </a:fld>
            <a:endParaRPr/>
          </a:p>
        </p:txBody>
      </p:sp>
      <p:sp>
        <p:nvSpPr>
          <p:cNvPr id="59" name="Shape 59">
            <a:hlinkClick r:id="rId2"/>
          </p:cNvPr>
          <p:cNvSpPr/>
          <p:nvPr/>
        </p:nvSpPr>
        <p:spPr>
          <a:xfrm>
            <a:off x="8280450" y="0"/>
            <a:ext cx="863400" cy="454200"/>
          </a:xfrm>
          <a:prstGeom prst="rect">
            <a:avLst/>
          </a:prstGeom>
          <a:solidFill>
            <a:schemeClr val="lt2"/>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cxnSp>
        <p:nvCxnSpPr>
          <p:cNvPr id="60" name="Shape 60">
            <a:hlinkClick r:id="rId3"/>
          </p:cNvPr>
          <p:cNvCxnSpPr/>
          <p:nvPr/>
        </p:nvCxnSpPr>
        <p:spPr>
          <a:xfrm>
            <a:off x="8598817" y="216350"/>
            <a:ext cx="216300" cy="0"/>
          </a:xfrm>
          <a:prstGeom prst="straightConnector1">
            <a:avLst/>
          </a:prstGeom>
          <a:noFill/>
          <a:ln cap="flat" cmpd="sng" w="9525">
            <a:solidFill>
              <a:srgbClr val="B7B7B7"/>
            </a:solidFill>
            <a:prstDash val="solid"/>
            <a:round/>
            <a:headEnd len="med" w="med" type="none"/>
            <a:tailEnd len="med" w="med" type="none"/>
          </a:ln>
        </p:spPr>
      </p:cxnSp>
      <p:cxnSp>
        <p:nvCxnSpPr>
          <p:cNvPr id="61" name="Shape 61">
            <a:hlinkClick r:id="rId4"/>
          </p:cNvPr>
          <p:cNvCxnSpPr/>
          <p:nvPr/>
        </p:nvCxnSpPr>
        <p:spPr>
          <a:xfrm>
            <a:off x="8598817" y="250138"/>
            <a:ext cx="216300" cy="0"/>
          </a:xfrm>
          <a:prstGeom prst="straightConnector1">
            <a:avLst/>
          </a:prstGeom>
          <a:noFill/>
          <a:ln cap="flat" cmpd="sng" w="9525">
            <a:solidFill>
              <a:srgbClr val="B7B7B7"/>
            </a:solidFill>
            <a:prstDash val="solid"/>
            <a:round/>
            <a:headEnd len="med" w="med" type="none"/>
            <a:tailEnd len="med" w="med" type="none"/>
          </a:ln>
        </p:spPr>
      </p:cxnSp>
      <p:cxnSp>
        <p:nvCxnSpPr>
          <p:cNvPr id="62" name="Shape 62">
            <a:hlinkClick r:id="rId5"/>
          </p:cNvPr>
          <p:cNvCxnSpPr/>
          <p:nvPr/>
        </p:nvCxnSpPr>
        <p:spPr>
          <a:xfrm>
            <a:off x="8598817" y="283925"/>
            <a:ext cx="216300" cy="0"/>
          </a:xfrm>
          <a:prstGeom prst="straightConnector1">
            <a:avLst/>
          </a:prstGeom>
          <a:noFill/>
          <a:ln cap="flat" cmpd="sng" w="9525">
            <a:solidFill>
              <a:srgbClr val="B7B7B7"/>
            </a:solidFill>
            <a:prstDash val="solid"/>
            <a:round/>
            <a:headEnd len="med" w="med" type="none"/>
            <a:tailEnd len="med" w="med" type="none"/>
          </a:ln>
        </p:spPr>
      </p:cxnSp>
      <p:sp>
        <p:nvSpPr>
          <p:cNvPr id="63" name="Shape 63"/>
          <p:cNvSpPr txBox="1"/>
          <p:nvPr>
            <p:ph idx="1" type="body"/>
          </p:nvPr>
        </p:nvSpPr>
        <p:spPr>
          <a:xfrm>
            <a:off x="729450" y="1068650"/>
            <a:ext cx="7688700" cy="1034400"/>
          </a:xfrm>
          <a:prstGeom prst="rect">
            <a:avLst/>
          </a:prstGeom>
        </p:spPr>
        <p:txBody>
          <a:bodyPr anchorCtr="0" anchor="t" bIns="91425" lIns="91425" spcFirstLastPara="1" rIns="91425" wrap="square" tIns="91425"/>
          <a:lstStyle>
            <a:lvl1pPr indent="-311150" lvl="0" marL="457200" rtl="0">
              <a:spcBef>
                <a:spcPts val="0"/>
              </a:spcBef>
              <a:spcAft>
                <a:spcPts val="0"/>
              </a:spcAft>
              <a:buSzPts val="1300"/>
              <a:buChar char="●"/>
              <a:defRPr/>
            </a:lvl1pPr>
            <a:lvl2pPr indent="-298450" lvl="1" marL="914400" rtl="0">
              <a:spcBef>
                <a:spcPts val="1600"/>
              </a:spcBef>
              <a:spcAft>
                <a:spcPts val="0"/>
              </a:spcAft>
              <a:buSzPts val="1100"/>
              <a:buChar char="○"/>
              <a:defRPr/>
            </a:lvl2pPr>
            <a:lvl3pPr indent="-298450" lvl="2" marL="1371600" rtl="0">
              <a:spcBef>
                <a:spcPts val="1600"/>
              </a:spcBef>
              <a:spcAft>
                <a:spcPts val="0"/>
              </a:spcAft>
              <a:buSzPts val="1100"/>
              <a:buChar char="■"/>
              <a:defRPr/>
            </a:lvl3pPr>
            <a:lvl4pPr indent="-298450" lvl="3" marL="1828800" rtl="0">
              <a:spcBef>
                <a:spcPts val="1600"/>
              </a:spcBef>
              <a:spcAft>
                <a:spcPts val="0"/>
              </a:spcAft>
              <a:buSzPts val="1100"/>
              <a:buChar char="●"/>
              <a:defRPr/>
            </a:lvl4pPr>
            <a:lvl5pPr indent="-298450" lvl="4" marL="2286000" rtl="0">
              <a:spcBef>
                <a:spcPts val="1600"/>
              </a:spcBef>
              <a:spcAft>
                <a:spcPts val="0"/>
              </a:spcAft>
              <a:buSzPts val="1100"/>
              <a:buChar char="○"/>
              <a:defRPr/>
            </a:lvl5pPr>
            <a:lvl6pPr indent="-298450" lvl="5" marL="2743200" rtl="0">
              <a:spcBef>
                <a:spcPts val="1600"/>
              </a:spcBef>
              <a:spcAft>
                <a:spcPts val="0"/>
              </a:spcAft>
              <a:buSzPts val="1100"/>
              <a:buChar char="■"/>
              <a:defRPr/>
            </a:lvl6pPr>
            <a:lvl7pPr indent="-298450" lvl="6" marL="3200400" rtl="0">
              <a:spcBef>
                <a:spcPts val="1600"/>
              </a:spcBef>
              <a:spcAft>
                <a:spcPts val="0"/>
              </a:spcAft>
              <a:buSzPts val="1100"/>
              <a:buChar char="●"/>
              <a:defRPr/>
            </a:lvl7pPr>
            <a:lvl8pPr indent="-298450" lvl="7" marL="3657600" rtl="0">
              <a:spcBef>
                <a:spcPts val="1600"/>
              </a:spcBef>
              <a:spcAft>
                <a:spcPts val="0"/>
              </a:spcAft>
              <a:buSzPts val="1100"/>
              <a:buChar char="○"/>
              <a:defRPr/>
            </a:lvl8pPr>
            <a:lvl9pPr indent="-298450" lvl="8" marL="4114800" rtl="0">
              <a:spcBef>
                <a:spcPts val="1600"/>
              </a:spcBef>
              <a:spcAft>
                <a:spcPts val="1600"/>
              </a:spcAft>
              <a:buSzPts val="1100"/>
              <a:buChar char="■"/>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_alt2">
  <p:cSld name="TITLE_AND_BODY_1_1">
    <p:spTree>
      <p:nvGrpSpPr>
        <p:cNvPr id="64" name="Shape 64"/>
        <p:cNvGrpSpPr/>
        <p:nvPr/>
      </p:nvGrpSpPr>
      <p:grpSpPr>
        <a:xfrm>
          <a:off x="0" y="0"/>
          <a:ext cx="0" cy="0"/>
          <a:chOff x="0" y="0"/>
          <a:chExt cx="0" cy="0"/>
        </a:xfrm>
      </p:grpSpPr>
      <p:pic>
        <p:nvPicPr>
          <p:cNvPr descr="shutterstock_31891705.jpg" id="65" name="Shape 65"/>
          <p:cNvPicPr preferRelativeResize="0"/>
          <p:nvPr/>
        </p:nvPicPr>
        <p:blipFill rotWithShape="1">
          <a:blip r:embed="rId2">
            <a:alphaModFix/>
          </a:blip>
          <a:srcRect b="11971" l="0" r="0" t="11971"/>
          <a:stretch/>
        </p:blipFill>
        <p:spPr>
          <a:xfrm>
            <a:off x="0" y="487825"/>
            <a:ext cx="9143999" cy="4655673"/>
          </a:xfrm>
          <a:prstGeom prst="rect">
            <a:avLst/>
          </a:prstGeom>
          <a:noFill/>
          <a:ln>
            <a:noFill/>
          </a:ln>
        </p:spPr>
      </p:pic>
      <p:sp>
        <p:nvSpPr>
          <p:cNvPr id="66" name="Shape 66"/>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67" name="Shape 67"/>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pPr indent="0" lvl="0" marL="0">
              <a:spcBef>
                <a:spcPts val="0"/>
              </a:spcBef>
              <a:spcAft>
                <a:spcPts val="0"/>
              </a:spcAft>
              <a:buNone/>
            </a:pPr>
            <a:fld id="{00000000-1234-1234-1234-123412341234}" type="slidenum">
              <a:rPr lang="fr"/>
              <a:t>‹#›</a:t>
            </a:fld>
            <a:endParaRPr/>
          </a:p>
        </p:txBody>
      </p:sp>
      <p:sp>
        <p:nvSpPr>
          <p:cNvPr id="68" name="Shape 68">
            <a:hlinkClick r:id="rId3"/>
          </p:cNvPr>
          <p:cNvSpPr/>
          <p:nvPr/>
        </p:nvSpPr>
        <p:spPr>
          <a:xfrm>
            <a:off x="8280450" y="0"/>
            <a:ext cx="863400" cy="454200"/>
          </a:xfrm>
          <a:prstGeom prst="rect">
            <a:avLst/>
          </a:prstGeom>
          <a:solidFill>
            <a:schemeClr val="lt2"/>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cxnSp>
        <p:nvCxnSpPr>
          <p:cNvPr id="69" name="Shape 69">
            <a:hlinkClick r:id="rId4"/>
          </p:cNvPr>
          <p:cNvCxnSpPr/>
          <p:nvPr/>
        </p:nvCxnSpPr>
        <p:spPr>
          <a:xfrm>
            <a:off x="8598817" y="216350"/>
            <a:ext cx="216300" cy="0"/>
          </a:xfrm>
          <a:prstGeom prst="straightConnector1">
            <a:avLst/>
          </a:prstGeom>
          <a:noFill/>
          <a:ln cap="flat" cmpd="sng" w="9525">
            <a:solidFill>
              <a:srgbClr val="B7B7B7"/>
            </a:solidFill>
            <a:prstDash val="solid"/>
            <a:round/>
            <a:headEnd len="med" w="med" type="none"/>
            <a:tailEnd len="med" w="med" type="none"/>
          </a:ln>
        </p:spPr>
      </p:cxnSp>
      <p:cxnSp>
        <p:nvCxnSpPr>
          <p:cNvPr id="70" name="Shape 70">
            <a:hlinkClick r:id="rId5"/>
          </p:cNvPr>
          <p:cNvCxnSpPr/>
          <p:nvPr/>
        </p:nvCxnSpPr>
        <p:spPr>
          <a:xfrm>
            <a:off x="8598817" y="250138"/>
            <a:ext cx="216300" cy="0"/>
          </a:xfrm>
          <a:prstGeom prst="straightConnector1">
            <a:avLst/>
          </a:prstGeom>
          <a:noFill/>
          <a:ln cap="flat" cmpd="sng" w="9525">
            <a:solidFill>
              <a:srgbClr val="B7B7B7"/>
            </a:solidFill>
            <a:prstDash val="solid"/>
            <a:round/>
            <a:headEnd len="med" w="med" type="none"/>
            <a:tailEnd len="med" w="med" type="none"/>
          </a:ln>
        </p:spPr>
      </p:cxnSp>
      <p:cxnSp>
        <p:nvCxnSpPr>
          <p:cNvPr id="71" name="Shape 71">
            <a:hlinkClick r:id="rId6"/>
          </p:cNvPr>
          <p:cNvCxnSpPr/>
          <p:nvPr/>
        </p:nvCxnSpPr>
        <p:spPr>
          <a:xfrm>
            <a:off x="8598817" y="283925"/>
            <a:ext cx="216300" cy="0"/>
          </a:xfrm>
          <a:prstGeom prst="straightConnector1">
            <a:avLst/>
          </a:prstGeom>
          <a:noFill/>
          <a:ln cap="flat" cmpd="sng" w="9525">
            <a:solidFill>
              <a:srgbClr val="B7B7B7"/>
            </a:solidFill>
            <a:prstDash val="solid"/>
            <a:round/>
            <a:headEnd len="med" w="med" type="none"/>
            <a:tailEnd len="med" w="med" type="none"/>
          </a:ln>
        </p:spPr>
      </p:cxnSp>
      <p:sp>
        <p:nvSpPr>
          <p:cNvPr id="72" name="Shape 72"/>
          <p:cNvSpPr txBox="1"/>
          <p:nvPr>
            <p:ph type="title"/>
          </p:nvPr>
        </p:nvSpPr>
        <p:spPr>
          <a:xfrm>
            <a:off x="729450" y="2056375"/>
            <a:ext cx="5887500" cy="1518600"/>
          </a:xfrm>
          <a:prstGeom prst="rect">
            <a:avLst/>
          </a:prstGeom>
        </p:spPr>
        <p:txBody>
          <a:bodyPr anchorCtr="0" anchor="t" bIns="91425" lIns="91425" spcFirstLastPara="1" rIns="91425" wrap="square" tIns="91425"/>
          <a:lstStyle>
            <a:lvl1pPr lvl="0" rtl="0">
              <a:spcBef>
                <a:spcPts val="0"/>
              </a:spcBef>
              <a:spcAft>
                <a:spcPts val="0"/>
              </a:spcAft>
              <a:buClr>
                <a:schemeClr val="lt1"/>
              </a:buClr>
              <a:buSzPts val="4800"/>
              <a:buNone/>
              <a:defRPr sz="4800">
                <a:solidFill>
                  <a:schemeClr val="lt1"/>
                </a:solidFill>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73" name="Shape 73"/>
        <p:cNvGrpSpPr/>
        <p:nvPr/>
      </p:nvGrpSpPr>
      <p:grpSpPr>
        <a:xfrm>
          <a:off x="0" y="0"/>
          <a:ext cx="0" cy="0"/>
          <a:chOff x="0" y="0"/>
          <a:chExt cx="0" cy="0"/>
        </a:xfrm>
      </p:grpSpPr>
      <p:sp>
        <p:nvSpPr>
          <p:cNvPr id="74" name="Shape 74"/>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grpSp>
        <p:nvGrpSpPr>
          <p:cNvPr id="75" name="Shape 75"/>
          <p:cNvGrpSpPr/>
          <p:nvPr/>
        </p:nvGrpSpPr>
        <p:grpSpPr>
          <a:xfrm>
            <a:off x="830392" y="1191256"/>
            <a:ext cx="745763" cy="45826"/>
            <a:chOff x="4580561" y="2589004"/>
            <a:chExt cx="1064464" cy="25200"/>
          </a:xfrm>
        </p:grpSpPr>
        <p:sp>
          <p:nvSpPr>
            <p:cNvPr id="76" name="Shape 76"/>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77" name="Shape 77"/>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grpSp>
      <p:sp>
        <p:nvSpPr>
          <p:cNvPr id="78" name="Shape 78"/>
          <p:cNvSpPr txBox="1"/>
          <p:nvPr>
            <p:ph type="title"/>
          </p:nvPr>
        </p:nvSpPr>
        <p:spPr>
          <a:xfrm>
            <a:off x="729450" y="1318650"/>
            <a:ext cx="7688400" cy="535200"/>
          </a:xfrm>
          <a:prstGeom prst="rect">
            <a:avLst/>
          </a:prstGeom>
        </p:spPr>
        <p:txBody>
          <a:bodyPr anchorCtr="0" anchor="t" bIns="91425" lIns="91425" spcFirstLastPara="1" rIns="91425" wrap="square" tIns="91425"/>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p:txBody>
      </p:sp>
      <p:sp>
        <p:nvSpPr>
          <p:cNvPr id="79" name="Shape 79"/>
          <p:cNvSpPr txBox="1"/>
          <p:nvPr>
            <p:ph idx="1" type="body"/>
          </p:nvPr>
        </p:nvSpPr>
        <p:spPr>
          <a:xfrm>
            <a:off x="729325" y="2078875"/>
            <a:ext cx="3774300" cy="2261100"/>
          </a:xfrm>
          <a:prstGeom prst="rect">
            <a:avLst/>
          </a:prstGeom>
        </p:spPr>
        <p:txBody>
          <a:bodyPr anchorCtr="0" anchor="t" bIns="91425" lIns="91425" spcFirstLastPara="1" rIns="91425" wrap="square" tIns="91425"/>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80" name="Shape 80"/>
          <p:cNvSpPr txBox="1"/>
          <p:nvPr>
            <p:ph idx="2" type="body"/>
          </p:nvPr>
        </p:nvSpPr>
        <p:spPr>
          <a:xfrm>
            <a:off x="4643604" y="2078875"/>
            <a:ext cx="3774300" cy="2261100"/>
          </a:xfrm>
          <a:prstGeom prst="rect">
            <a:avLst/>
          </a:prstGeom>
        </p:spPr>
        <p:txBody>
          <a:bodyPr anchorCtr="0" anchor="t" bIns="91425" lIns="91425" spcFirstLastPara="1" rIns="91425" wrap="square" tIns="91425"/>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81" name="Shape 81"/>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fr"/>
              <a:t>‹#›</a:t>
            </a:fld>
            <a:endParaRPr/>
          </a:p>
        </p:txBody>
      </p:sp>
      <p:sp>
        <p:nvSpPr>
          <p:cNvPr id="82" name="Shape 82">
            <a:hlinkClick r:id="rId2"/>
          </p:cNvPr>
          <p:cNvSpPr/>
          <p:nvPr/>
        </p:nvSpPr>
        <p:spPr>
          <a:xfrm>
            <a:off x="8280450" y="0"/>
            <a:ext cx="863400" cy="454200"/>
          </a:xfrm>
          <a:prstGeom prst="rect">
            <a:avLst/>
          </a:prstGeom>
          <a:solidFill>
            <a:schemeClr val="lt2"/>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cxnSp>
        <p:nvCxnSpPr>
          <p:cNvPr id="83" name="Shape 83">
            <a:hlinkClick r:id="rId3"/>
          </p:cNvPr>
          <p:cNvCxnSpPr/>
          <p:nvPr/>
        </p:nvCxnSpPr>
        <p:spPr>
          <a:xfrm>
            <a:off x="8598817" y="216350"/>
            <a:ext cx="216300" cy="0"/>
          </a:xfrm>
          <a:prstGeom prst="straightConnector1">
            <a:avLst/>
          </a:prstGeom>
          <a:noFill/>
          <a:ln cap="flat" cmpd="sng" w="9525">
            <a:solidFill>
              <a:srgbClr val="B7B7B7"/>
            </a:solidFill>
            <a:prstDash val="solid"/>
            <a:round/>
            <a:headEnd len="med" w="med" type="none"/>
            <a:tailEnd len="med" w="med" type="none"/>
          </a:ln>
        </p:spPr>
      </p:cxnSp>
      <p:cxnSp>
        <p:nvCxnSpPr>
          <p:cNvPr id="84" name="Shape 84">
            <a:hlinkClick r:id="rId4"/>
          </p:cNvPr>
          <p:cNvCxnSpPr/>
          <p:nvPr/>
        </p:nvCxnSpPr>
        <p:spPr>
          <a:xfrm>
            <a:off x="8598817" y="250138"/>
            <a:ext cx="216300" cy="0"/>
          </a:xfrm>
          <a:prstGeom prst="straightConnector1">
            <a:avLst/>
          </a:prstGeom>
          <a:noFill/>
          <a:ln cap="flat" cmpd="sng" w="9525">
            <a:solidFill>
              <a:srgbClr val="B7B7B7"/>
            </a:solidFill>
            <a:prstDash val="solid"/>
            <a:round/>
            <a:headEnd len="med" w="med" type="none"/>
            <a:tailEnd len="med" w="med" type="none"/>
          </a:ln>
        </p:spPr>
      </p:cxnSp>
      <p:cxnSp>
        <p:nvCxnSpPr>
          <p:cNvPr id="85" name="Shape 85">
            <a:hlinkClick r:id="rId5"/>
          </p:cNvPr>
          <p:cNvCxnSpPr/>
          <p:nvPr/>
        </p:nvCxnSpPr>
        <p:spPr>
          <a:xfrm>
            <a:off x="8598817" y="283925"/>
            <a:ext cx="216300" cy="0"/>
          </a:xfrm>
          <a:prstGeom prst="straightConnector1">
            <a:avLst/>
          </a:prstGeom>
          <a:noFill/>
          <a:ln cap="flat" cmpd="sng" w="9525">
            <a:solidFill>
              <a:srgbClr val="B7B7B7"/>
            </a:solidFill>
            <a:prstDash val="solid"/>
            <a:round/>
            <a:headEnd len="med" w="med" type="none"/>
            <a:tailEnd len="med" w="med" type="none"/>
          </a:ln>
        </p:spPr>
      </p:cxn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86" name="Shape 86"/>
        <p:cNvGrpSpPr/>
        <p:nvPr/>
      </p:nvGrpSpPr>
      <p:grpSpPr>
        <a:xfrm>
          <a:off x="0" y="0"/>
          <a:ext cx="0" cy="0"/>
          <a:chOff x="0" y="0"/>
          <a:chExt cx="0" cy="0"/>
        </a:xfrm>
      </p:grpSpPr>
      <p:sp>
        <p:nvSpPr>
          <p:cNvPr id="87" name="Shape 87"/>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grpSp>
        <p:nvGrpSpPr>
          <p:cNvPr id="88" name="Shape 88"/>
          <p:cNvGrpSpPr/>
          <p:nvPr/>
        </p:nvGrpSpPr>
        <p:grpSpPr>
          <a:xfrm>
            <a:off x="830392" y="1191256"/>
            <a:ext cx="745763" cy="45826"/>
            <a:chOff x="4580561" y="2589004"/>
            <a:chExt cx="1064464" cy="25200"/>
          </a:xfrm>
        </p:grpSpPr>
        <p:sp>
          <p:nvSpPr>
            <p:cNvPr id="89" name="Shape 89"/>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90" name="Shape 90"/>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grpSp>
      <p:sp>
        <p:nvSpPr>
          <p:cNvPr id="91" name="Shape 91"/>
          <p:cNvSpPr txBox="1"/>
          <p:nvPr>
            <p:ph type="title"/>
          </p:nvPr>
        </p:nvSpPr>
        <p:spPr>
          <a:xfrm>
            <a:off x="729450" y="1318650"/>
            <a:ext cx="7688400" cy="535200"/>
          </a:xfrm>
          <a:prstGeom prst="rect">
            <a:avLst/>
          </a:prstGeom>
        </p:spPr>
        <p:txBody>
          <a:bodyPr anchorCtr="0" anchor="t" bIns="91425" lIns="91425" spcFirstLastPara="1" rIns="91425" wrap="square" tIns="91425"/>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p:txBody>
      </p:sp>
      <p:sp>
        <p:nvSpPr>
          <p:cNvPr id="92" name="Shape 92"/>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fr"/>
              <a:t>‹#›</a:t>
            </a:fld>
            <a:endParaRPr/>
          </a:p>
        </p:txBody>
      </p:sp>
      <p:sp>
        <p:nvSpPr>
          <p:cNvPr id="93" name="Shape 93">
            <a:hlinkClick r:id="rId2"/>
          </p:cNvPr>
          <p:cNvSpPr/>
          <p:nvPr/>
        </p:nvSpPr>
        <p:spPr>
          <a:xfrm>
            <a:off x="8280450" y="0"/>
            <a:ext cx="863400" cy="454200"/>
          </a:xfrm>
          <a:prstGeom prst="rect">
            <a:avLst/>
          </a:prstGeom>
          <a:solidFill>
            <a:schemeClr val="lt2"/>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cxnSp>
        <p:nvCxnSpPr>
          <p:cNvPr id="94" name="Shape 94">
            <a:hlinkClick r:id="rId3"/>
          </p:cNvPr>
          <p:cNvCxnSpPr/>
          <p:nvPr/>
        </p:nvCxnSpPr>
        <p:spPr>
          <a:xfrm>
            <a:off x="8598817" y="216350"/>
            <a:ext cx="216300" cy="0"/>
          </a:xfrm>
          <a:prstGeom prst="straightConnector1">
            <a:avLst/>
          </a:prstGeom>
          <a:noFill/>
          <a:ln cap="flat" cmpd="sng" w="9525">
            <a:solidFill>
              <a:srgbClr val="B7B7B7"/>
            </a:solidFill>
            <a:prstDash val="solid"/>
            <a:round/>
            <a:headEnd len="med" w="med" type="none"/>
            <a:tailEnd len="med" w="med" type="none"/>
          </a:ln>
        </p:spPr>
      </p:cxnSp>
      <p:cxnSp>
        <p:nvCxnSpPr>
          <p:cNvPr id="95" name="Shape 95">
            <a:hlinkClick r:id="rId4"/>
          </p:cNvPr>
          <p:cNvCxnSpPr/>
          <p:nvPr/>
        </p:nvCxnSpPr>
        <p:spPr>
          <a:xfrm>
            <a:off x="8598817" y="250138"/>
            <a:ext cx="216300" cy="0"/>
          </a:xfrm>
          <a:prstGeom prst="straightConnector1">
            <a:avLst/>
          </a:prstGeom>
          <a:noFill/>
          <a:ln cap="flat" cmpd="sng" w="9525">
            <a:solidFill>
              <a:srgbClr val="B7B7B7"/>
            </a:solidFill>
            <a:prstDash val="solid"/>
            <a:round/>
            <a:headEnd len="med" w="med" type="none"/>
            <a:tailEnd len="med" w="med" type="none"/>
          </a:ln>
        </p:spPr>
      </p:cxnSp>
      <p:cxnSp>
        <p:nvCxnSpPr>
          <p:cNvPr id="96" name="Shape 96">
            <a:hlinkClick r:id="rId5"/>
          </p:cNvPr>
          <p:cNvCxnSpPr/>
          <p:nvPr/>
        </p:nvCxnSpPr>
        <p:spPr>
          <a:xfrm>
            <a:off x="8598817" y="283925"/>
            <a:ext cx="216300" cy="0"/>
          </a:xfrm>
          <a:prstGeom prst="straightConnector1">
            <a:avLst/>
          </a:prstGeom>
          <a:noFill/>
          <a:ln cap="flat" cmpd="sng" w="9525">
            <a:solidFill>
              <a:srgbClr val="B7B7B7"/>
            </a:solidFill>
            <a:prstDash val="solid"/>
            <a:round/>
            <a:headEnd len="med" w="med" type="none"/>
            <a:tailEnd len="med" w="med" type="none"/>
          </a:ln>
        </p:spPr>
      </p:cxn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97" name="Shape 97"/>
        <p:cNvGrpSpPr/>
        <p:nvPr/>
      </p:nvGrpSpPr>
      <p:grpSpPr>
        <a:xfrm>
          <a:off x="0" y="0"/>
          <a:ext cx="0" cy="0"/>
          <a:chOff x="0" y="0"/>
          <a:chExt cx="0" cy="0"/>
        </a:xfrm>
      </p:grpSpPr>
      <p:sp>
        <p:nvSpPr>
          <p:cNvPr id="98" name="Shape 98"/>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grpSp>
        <p:nvGrpSpPr>
          <p:cNvPr id="99" name="Shape 99"/>
          <p:cNvGrpSpPr/>
          <p:nvPr/>
        </p:nvGrpSpPr>
        <p:grpSpPr>
          <a:xfrm>
            <a:off x="830392" y="1191256"/>
            <a:ext cx="745763" cy="45826"/>
            <a:chOff x="4580561" y="2589004"/>
            <a:chExt cx="1064464" cy="25200"/>
          </a:xfrm>
        </p:grpSpPr>
        <p:sp>
          <p:nvSpPr>
            <p:cNvPr id="100" name="Shape 100"/>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01" name="Shape 101"/>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grpSp>
      <p:sp>
        <p:nvSpPr>
          <p:cNvPr id="102" name="Shape 102"/>
          <p:cNvSpPr txBox="1"/>
          <p:nvPr>
            <p:ph type="title"/>
          </p:nvPr>
        </p:nvSpPr>
        <p:spPr>
          <a:xfrm>
            <a:off x="730000" y="1318650"/>
            <a:ext cx="3300900" cy="1381500"/>
          </a:xfrm>
          <a:prstGeom prst="rect">
            <a:avLst/>
          </a:prstGeom>
        </p:spPr>
        <p:txBody>
          <a:bodyPr anchorCtr="0" anchor="t" bIns="91425" lIns="91425" spcFirstLastPara="1" rIns="91425" wrap="square" tIns="91425"/>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p:txBody>
      </p:sp>
      <p:sp>
        <p:nvSpPr>
          <p:cNvPr id="103" name="Shape 103"/>
          <p:cNvSpPr txBox="1"/>
          <p:nvPr>
            <p:ph idx="1" type="body"/>
          </p:nvPr>
        </p:nvSpPr>
        <p:spPr>
          <a:xfrm>
            <a:off x="721225" y="2781725"/>
            <a:ext cx="3300900" cy="1597500"/>
          </a:xfrm>
          <a:prstGeom prst="rect">
            <a:avLst/>
          </a:prstGeom>
        </p:spPr>
        <p:txBody>
          <a:bodyPr anchorCtr="0" anchor="t" bIns="91425" lIns="91425" spcFirstLastPara="1" rIns="91425" wrap="square" tIns="91425"/>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104" name="Shape 104"/>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fr"/>
              <a:t>‹#›</a:t>
            </a:fld>
            <a:endParaRPr/>
          </a:p>
        </p:txBody>
      </p:sp>
      <p:sp>
        <p:nvSpPr>
          <p:cNvPr id="105" name="Shape 105">
            <a:hlinkClick r:id="rId2"/>
          </p:cNvPr>
          <p:cNvSpPr/>
          <p:nvPr/>
        </p:nvSpPr>
        <p:spPr>
          <a:xfrm>
            <a:off x="8280450" y="0"/>
            <a:ext cx="863400" cy="454200"/>
          </a:xfrm>
          <a:prstGeom prst="rect">
            <a:avLst/>
          </a:prstGeom>
          <a:solidFill>
            <a:schemeClr val="lt2"/>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cxnSp>
        <p:nvCxnSpPr>
          <p:cNvPr id="106" name="Shape 106">
            <a:hlinkClick r:id="rId3"/>
          </p:cNvPr>
          <p:cNvCxnSpPr/>
          <p:nvPr/>
        </p:nvCxnSpPr>
        <p:spPr>
          <a:xfrm>
            <a:off x="8598817" y="216350"/>
            <a:ext cx="216300" cy="0"/>
          </a:xfrm>
          <a:prstGeom prst="straightConnector1">
            <a:avLst/>
          </a:prstGeom>
          <a:noFill/>
          <a:ln cap="flat" cmpd="sng" w="9525">
            <a:solidFill>
              <a:srgbClr val="B7B7B7"/>
            </a:solidFill>
            <a:prstDash val="solid"/>
            <a:round/>
            <a:headEnd len="med" w="med" type="none"/>
            <a:tailEnd len="med" w="med" type="none"/>
          </a:ln>
        </p:spPr>
      </p:cxnSp>
      <p:cxnSp>
        <p:nvCxnSpPr>
          <p:cNvPr id="107" name="Shape 107">
            <a:hlinkClick r:id="rId4"/>
          </p:cNvPr>
          <p:cNvCxnSpPr/>
          <p:nvPr/>
        </p:nvCxnSpPr>
        <p:spPr>
          <a:xfrm>
            <a:off x="8598817" y="250138"/>
            <a:ext cx="216300" cy="0"/>
          </a:xfrm>
          <a:prstGeom prst="straightConnector1">
            <a:avLst/>
          </a:prstGeom>
          <a:noFill/>
          <a:ln cap="flat" cmpd="sng" w="9525">
            <a:solidFill>
              <a:srgbClr val="B7B7B7"/>
            </a:solidFill>
            <a:prstDash val="solid"/>
            <a:round/>
            <a:headEnd len="med" w="med" type="none"/>
            <a:tailEnd len="med" w="med" type="none"/>
          </a:ln>
        </p:spPr>
      </p:cxnSp>
      <p:cxnSp>
        <p:nvCxnSpPr>
          <p:cNvPr id="108" name="Shape 108">
            <a:hlinkClick r:id="rId5"/>
          </p:cNvPr>
          <p:cNvCxnSpPr/>
          <p:nvPr/>
        </p:nvCxnSpPr>
        <p:spPr>
          <a:xfrm>
            <a:off x="8598817" y="283925"/>
            <a:ext cx="216300" cy="0"/>
          </a:xfrm>
          <a:prstGeom prst="straightConnector1">
            <a:avLst/>
          </a:prstGeom>
          <a:noFill/>
          <a:ln cap="flat" cmpd="sng" w="9525">
            <a:solidFill>
              <a:srgbClr val="B7B7B7"/>
            </a:solidFill>
            <a:prstDash val="solid"/>
            <a:round/>
            <a:headEnd len="med" w="med" type="none"/>
            <a:tailEnd len="med" w="med" type="none"/>
          </a:ln>
        </p:spPr>
      </p:cxn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theme" Target="../theme/theme2.xml"/><Relationship Id="rId16" Type="http://schemas.openxmlformats.org/officeDocument/2006/relationships/slideLayout" Target="../slideLayouts/slideLayout16.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treamline">
    <p:bg>
      <p:bgPr>
        <a:solidFill>
          <a:srgbClr val="EB1262"/>
        </a:solidFill>
      </p:bgPr>
    </p:bg>
    <p:spTree>
      <p:nvGrpSpPr>
        <p:cNvPr id="5" name="Shape 5"/>
        <p:cNvGrpSpPr/>
        <p:nvPr/>
      </p:nvGrpSpPr>
      <p:grpSpPr>
        <a:xfrm>
          <a:off x="0" y="0"/>
          <a:ext cx="0" cy="0"/>
          <a:chOff x="0" y="0"/>
          <a:chExt cx="0" cy="0"/>
        </a:xfrm>
      </p:grpSpPr>
      <p:sp>
        <p:nvSpPr>
          <p:cNvPr id="6" name="Shape 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lstStyle>
            <a:lvl1pPr lvl="0">
              <a:spcBef>
                <a:spcPts val="0"/>
              </a:spcBef>
              <a:spcAft>
                <a:spcPts val="0"/>
              </a:spcAft>
              <a:buSzPts val="2800"/>
              <a:buFont typeface="Raleway"/>
              <a:buNone/>
              <a:defRPr b="1" sz="2800">
                <a:latin typeface="Raleway"/>
                <a:ea typeface="Raleway"/>
                <a:cs typeface="Raleway"/>
                <a:sym typeface="Raleway"/>
              </a:defRPr>
            </a:lvl1pPr>
            <a:lvl2pPr lvl="1">
              <a:spcBef>
                <a:spcPts val="0"/>
              </a:spcBef>
              <a:spcAft>
                <a:spcPts val="0"/>
              </a:spcAft>
              <a:buSzPts val="2800"/>
              <a:buFont typeface="Raleway"/>
              <a:buNone/>
              <a:defRPr b="1" sz="2800">
                <a:latin typeface="Raleway"/>
                <a:ea typeface="Raleway"/>
                <a:cs typeface="Raleway"/>
                <a:sym typeface="Raleway"/>
              </a:defRPr>
            </a:lvl2pPr>
            <a:lvl3pPr lvl="2">
              <a:spcBef>
                <a:spcPts val="0"/>
              </a:spcBef>
              <a:spcAft>
                <a:spcPts val="0"/>
              </a:spcAft>
              <a:buSzPts val="2800"/>
              <a:buFont typeface="Raleway"/>
              <a:buNone/>
              <a:defRPr b="1" sz="2800">
                <a:latin typeface="Raleway"/>
                <a:ea typeface="Raleway"/>
                <a:cs typeface="Raleway"/>
                <a:sym typeface="Raleway"/>
              </a:defRPr>
            </a:lvl3pPr>
            <a:lvl4pPr lvl="3">
              <a:spcBef>
                <a:spcPts val="0"/>
              </a:spcBef>
              <a:spcAft>
                <a:spcPts val="0"/>
              </a:spcAft>
              <a:buSzPts val="2800"/>
              <a:buFont typeface="Raleway"/>
              <a:buNone/>
              <a:defRPr b="1" sz="2800">
                <a:latin typeface="Raleway"/>
                <a:ea typeface="Raleway"/>
                <a:cs typeface="Raleway"/>
                <a:sym typeface="Raleway"/>
              </a:defRPr>
            </a:lvl4pPr>
            <a:lvl5pPr lvl="4">
              <a:spcBef>
                <a:spcPts val="0"/>
              </a:spcBef>
              <a:spcAft>
                <a:spcPts val="0"/>
              </a:spcAft>
              <a:buSzPts val="2800"/>
              <a:buFont typeface="Raleway"/>
              <a:buNone/>
              <a:defRPr b="1" sz="2800">
                <a:latin typeface="Raleway"/>
                <a:ea typeface="Raleway"/>
                <a:cs typeface="Raleway"/>
                <a:sym typeface="Raleway"/>
              </a:defRPr>
            </a:lvl5pPr>
            <a:lvl6pPr lvl="5">
              <a:spcBef>
                <a:spcPts val="0"/>
              </a:spcBef>
              <a:spcAft>
                <a:spcPts val="0"/>
              </a:spcAft>
              <a:buSzPts val="2800"/>
              <a:buFont typeface="Raleway"/>
              <a:buNone/>
              <a:defRPr b="1" sz="2800">
                <a:latin typeface="Raleway"/>
                <a:ea typeface="Raleway"/>
                <a:cs typeface="Raleway"/>
                <a:sym typeface="Raleway"/>
              </a:defRPr>
            </a:lvl6pPr>
            <a:lvl7pPr lvl="6">
              <a:spcBef>
                <a:spcPts val="0"/>
              </a:spcBef>
              <a:spcAft>
                <a:spcPts val="0"/>
              </a:spcAft>
              <a:buSzPts val="2800"/>
              <a:buFont typeface="Raleway"/>
              <a:buNone/>
              <a:defRPr b="1" sz="2800">
                <a:latin typeface="Raleway"/>
                <a:ea typeface="Raleway"/>
                <a:cs typeface="Raleway"/>
                <a:sym typeface="Raleway"/>
              </a:defRPr>
            </a:lvl7pPr>
            <a:lvl8pPr lvl="7">
              <a:spcBef>
                <a:spcPts val="0"/>
              </a:spcBef>
              <a:spcAft>
                <a:spcPts val="0"/>
              </a:spcAft>
              <a:buSzPts val="2800"/>
              <a:buFont typeface="Raleway"/>
              <a:buNone/>
              <a:defRPr b="1" sz="2800">
                <a:latin typeface="Raleway"/>
                <a:ea typeface="Raleway"/>
                <a:cs typeface="Raleway"/>
                <a:sym typeface="Raleway"/>
              </a:defRPr>
            </a:lvl8pPr>
            <a:lvl9pPr lvl="8">
              <a:spcBef>
                <a:spcPts val="0"/>
              </a:spcBef>
              <a:spcAft>
                <a:spcPts val="0"/>
              </a:spcAft>
              <a:buSzPts val="2800"/>
              <a:buFont typeface="Raleway"/>
              <a:buNone/>
              <a:defRPr b="1" sz="2800">
                <a:latin typeface="Raleway"/>
                <a:ea typeface="Raleway"/>
                <a:cs typeface="Raleway"/>
                <a:sym typeface="Raleway"/>
              </a:defRPr>
            </a:lvl9pPr>
          </a:lstStyle>
          <a:p/>
        </p:txBody>
      </p:sp>
      <p:sp>
        <p:nvSpPr>
          <p:cNvPr id="7" name="Shape 7"/>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lstStyle>
            <a:lvl1pPr indent="-311150" lvl="0" marL="457200">
              <a:lnSpc>
                <a:spcPct val="115000"/>
              </a:lnSpc>
              <a:spcBef>
                <a:spcPts val="0"/>
              </a:spcBef>
              <a:spcAft>
                <a:spcPts val="0"/>
              </a:spcAft>
              <a:buClr>
                <a:schemeClr val="accent1"/>
              </a:buClr>
              <a:buSzPts val="1300"/>
              <a:buFont typeface="Lato"/>
              <a:buChar char="●"/>
              <a:defRPr sz="1300">
                <a:solidFill>
                  <a:schemeClr val="accent1"/>
                </a:solidFill>
                <a:latin typeface="Lato"/>
                <a:ea typeface="Lato"/>
                <a:cs typeface="Lato"/>
                <a:sym typeface="Lato"/>
              </a:defRPr>
            </a:lvl1pPr>
            <a:lvl2pPr indent="-298450" lvl="1" marL="91440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2pPr>
            <a:lvl3pPr indent="-298450" lvl="2" marL="137160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3pPr>
            <a:lvl4pPr indent="-298450" lvl="3" marL="182880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4pPr>
            <a:lvl5pPr indent="-298450" lvl="4" marL="228600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5pPr>
            <a:lvl6pPr indent="-298450" lvl="5" marL="274320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6pPr>
            <a:lvl7pPr indent="-298450" lvl="6" marL="320040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7pPr>
            <a:lvl8pPr indent="-298450" lvl="7" marL="365760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8pPr>
            <a:lvl9pPr indent="-298450" lvl="8" marL="4114800">
              <a:lnSpc>
                <a:spcPct val="115000"/>
              </a:lnSpc>
              <a:spcBef>
                <a:spcPts val="1600"/>
              </a:spcBef>
              <a:spcAft>
                <a:spcPts val="1600"/>
              </a:spcAft>
              <a:buClr>
                <a:schemeClr val="accent1"/>
              </a:buClr>
              <a:buSzPts val="1100"/>
              <a:buFont typeface="Lato"/>
              <a:buChar char="■"/>
              <a:defRPr sz="1100">
                <a:solidFill>
                  <a:schemeClr val="accent1"/>
                </a:solidFill>
                <a:latin typeface="Lato"/>
                <a:ea typeface="Lato"/>
                <a:cs typeface="Lato"/>
                <a:sym typeface="Lato"/>
              </a:defRPr>
            </a:lvl9pPr>
          </a:lstStyle>
          <a:p/>
        </p:txBody>
      </p:sp>
      <p:sp>
        <p:nvSpPr>
          <p:cNvPr id="8" name="Shape 8"/>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accent1"/>
                </a:solidFill>
                <a:latin typeface="Lato"/>
                <a:ea typeface="Lato"/>
                <a:cs typeface="Lato"/>
                <a:sym typeface="Lato"/>
              </a:defRPr>
            </a:lvl1pPr>
            <a:lvl2pPr lvl="1" algn="r">
              <a:buNone/>
              <a:defRPr sz="1000">
                <a:solidFill>
                  <a:schemeClr val="accent1"/>
                </a:solidFill>
                <a:latin typeface="Lato"/>
                <a:ea typeface="Lato"/>
                <a:cs typeface="Lato"/>
                <a:sym typeface="Lato"/>
              </a:defRPr>
            </a:lvl2pPr>
            <a:lvl3pPr lvl="2" algn="r">
              <a:buNone/>
              <a:defRPr sz="1000">
                <a:solidFill>
                  <a:schemeClr val="accent1"/>
                </a:solidFill>
                <a:latin typeface="Lato"/>
                <a:ea typeface="Lato"/>
                <a:cs typeface="Lato"/>
                <a:sym typeface="Lato"/>
              </a:defRPr>
            </a:lvl3pPr>
            <a:lvl4pPr lvl="3" algn="r">
              <a:buNone/>
              <a:defRPr sz="1000">
                <a:solidFill>
                  <a:schemeClr val="accent1"/>
                </a:solidFill>
                <a:latin typeface="Lato"/>
                <a:ea typeface="Lato"/>
                <a:cs typeface="Lato"/>
                <a:sym typeface="Lato"/>
              </a:defRPr>
            </a:lvl4pPr>
            <a:lvl5pPr lvl="4" algn="r">
              <a:buNone/>
              <a:defRPr sz="1000">
                <a:solidFill>
                  <a:schemeClr val="accent1"/>
                </a:solidFill>
                <a:latin typeface="Lato"/>
                <a:ea typeface="Lato"/>
                <a:cs typeface="Lato"/>
                <a:sym typeface="Lato"/>
              </a:defRPr>
            </a:lvl5pPr>
            <a:lvl6pPr lvl="5" algn="r">
              <a:buNone/>
              <a:defRPr sz="1000">
                <a:solidFill>
                  <a:schemeClr val="accent1"/>
                </a:solidFill>
                <a:latin typeface="Lato"/>
                <a:ea typeface="Lato"/>
                <a:cs typeface="Lato"/>
                <a:sym typeface="Lato"/>
              </a:defRPr>
            </a:lvl6pPr>
            <a:lvl7pPr lvl="6" algn="r">
              <a:buNone/>
              <a:defRPr sz="1000">
                <a:solidFill>
                  <a:schemeClr val="accent1"/>
                </a:solidFill>
                <a:latin typeface="Lato"/>
                <a:ea typeface="Lato"/>
                <a:cs typeface="Lato"/>
                <a:sym typeface="Lato"/>
              </a:defRPr>
            </a:lvl7pPr>
            <a:lvl8pPr lvl="7" algn="r">
              <a:buNone/>
              <a:defRPr sz="1000">
                <a:solidFill>
                  <a:schemeClr val="accent1"/>
                </a:solidFill>
                <a:latin typeface="Lato"/>
                <a:ea typeface="Lato"/>
                <a:cs typeface="Lato"/>
                <a:sym typeface="Lato"/>
              </a:defRPr>
            </a:lvl8pPr>
            <a:lvl9pPr lvl="8" algn="r">
              <a:buNone/>
              <a:defRPr sz="1000">
                <a:solidFill>
                  <a:schemeClr val="accent1"/>
                </a:solidFill>
                <a:latin typeface="Lato"/>
                <a:ea typeface="Lato"/>
                <a:cs typeface="Lato"/>
                <a:sym typeface="Lato"/>
              </a:defRPr>
            </a:lvl9pPr>
          </a:lstStyle>
          <a:p>
            <a:pPr indent="0" lvl="0" marL="0">
              <a:spcBef>
                <a:spcPts val="0"/>
              </a:spcBef>
              <a:spcAft>
                <a:spcPts val="0"/>
              </a:spcAft>
              <a:buNone/>
            </a:pPr>
            <a:fld id="{00000000-1234-1234-1234-123412341234}" type="slidenum">
              <a:rPr lang="fr"/>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xml"/><Relationship Id="rId3" Type="http://schemas.openxmlformats.org/officeDocument/2006/relationships/image" Target="../media/image1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0.xml"/><Relationship Id="rId3" Type="http://schemas.openxmlformats.org/officeDocument/2006/relationships/image" Target="../media/image4.png"/><Relationship Id="rId4" Type="http://schemas.openxmlformats.org/officeDocument/2006/relationships/image" Target="../media/image10.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 Id="rId3" Type="http://schemas.openxmlformats.org/officeDocument/2006/relationships/image" Target="../media/image2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xml"/><Relationship Id="rId3" Type="http://schemas.openxmlformats.org/officeDocument/2006/relationships/image" Target="../media/image3.png"/><Relationship Id="rId4" Type="http://schemas.openxmlformats.org/officeDocument/2006/relationships/image" Target="../media/image2.png"/><Relationship Id="rId5" Type="http://schemas.openxmlformats.org/officeDocument/2006/relationships/image" Target="../media/image11.png"/><Relationship Id="rId6" Type="http://schemas.openxmlformats.org/officeDocument/2006/relationships/image" Target="../media/image1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xml"/><Relationship Id="rId3"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xml"/><Relationship Id="rId3" Type="http://schemas.openxmlformats.org/officeDocument/2006/relationships/image" Target="../media/image4.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10" Type="http://schemas.openxmlformats.org/officeDocument/2006/relationships/image" Target="../media/image19.png"/><Relationship Id="rId1" Type="http://schemas.openxmlformats.org/officeDocument/2006/relationships/slideLayout" Target="../slideLayouts/slideLayout15.xml"/><Relationship Id="rId2" Type="http://schemas.openxmlformats.org/officeDocument/2006/relationships/notesSlide" Target="../notesSlides/notesSlide6.xml"/><Relationship Id="rId3" Type="http://schemas.openxmlformats.org/officeDocument/2006/relationships/image" Target="../media/image17.jpg"/><Relationship Id="rId4" Type="http://schemas.openxmlformats.org/officeDocument/2006/relationships/image" Target="../media/image6.jpg"/><Relationship Id="rId9" Type="http://schemas.openxmlformats.org/officeDocument/2006/relationships/image" Target="../media/image18.png"/><Relationship Id="rId5" Type="http://schemas.openxmlformats.org/officeDocument/2006/relationships/image" Target="../media/image22.png"/><Relationship Id="rId6" Type="http://schemas.openxmlformats.org/officeDocument/2006/relationships/image" Target="../media/image23.png"/><Relationship Id="rId7" Type="http://schemas.openxmlformats.org/officeDocument/2006/relationships/image" Target="../media/image15.png"/><Relationship Id="rId8" Type="http://schemas.openxmlformats.org/officeDocument/2006/relationships/image" Target="../media/image9.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16.png"/><Relationship Id="rId4" Type="http://schemas.openxmlformats.org/officeDocument/2006/relationships/image" Target="../media/image5.png"/><Relationship Id="rId5" Type="http://schemas.openxmlformats.org/officeDocument/2006/relationships/image" Target="../media/image7.png"/><Relationship Id="rId6" Type="http://schemas.openxmlformats.org/officeDocument/2006/relationships/image" Target="../media/image2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8.xml"/><Relationship Id="rId3" Type="http://schemas.openxmlformats.org/officeDocument/2006/relationships/image" Target="../media/image21.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9.xml"/><Relationship Id="rId3"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noFill/>
      </p:bgPr>
    </p:bg>
    <p:spTree>
      <p:nvGrpSpPr>
        <p:cNvPr id="175" name="Shape 175"/>
        <p:cNvGrpSpPr/>
        <p:nvPr/>
      </p:nvGrpSpPr>
      <p:grpSpPr>
        <a:xfrm>
          <a:off x="0" y="0"/>
          <a:ext cx="0" cy="0"/>
          <a:chOff x="0" y="0"/>
          <a:chExt cx="0" cy="0"/>
        </a:xfrm>
      </p:grpSpPr>
      <p:pic>
        <p:nvPicPr>
          <p:cNvPr id="176" name="Shape 176"/>
          <p:cNvPicPr preferRelativeResize="0"/>
          <p:nvPr/>
        </p:nvPicPr>
        <p:blipFill>
          <a:blip r:embed="rId3">
            <a:alphaModFix/>
          </a:blip>
          <a:stretch>
            <a:fillRect/>
          </a:stretch>
        </p:blipFill>
        <p:spPr>
          <a:xfrm>
            <a:off x="0" y="0"/>
            <a:ext cx="9144000" cy="5231124"/>
          </a:xfrm>
          <a:prstGeom prst="rect">
            <a:avLst/>
          </a:prstGeom>
          <a:noFill/>
          <a:ln>
            <a:noFill/>
          </a:ln>
        </p:spPr>
      </p:pic>
      <p:sp>
        <p:nvSpPr>
          <p:cNvPr id="177" name="Shape 177"/>
          <p:cNvSpPr txBox="1"/>
          <p:nvPr>
            <p:ph idx="4294967295" type="ctrTitle"/>
          </p:nvPr>
        </p:nvSpPr>
        <p:spPr>
          <a:xfrm>
            <a:off x="1490675" y="1879475"/>
            <a:ext cx="1765800" cy="8472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fr" sz="4800">
                <a:solidFill>
                  <a:srgbClr val="DD0B45"/>
                </a:solidFill>
                <a:latin typeface="Lato"/>
                <a:ea typeface="Lato"/>
                <a:cs typeface="Lato"/>
                <a:sym typeface="Lato"/>
              </a:rPr>
              <a:t>Hallo  </a:t>
            </a:r>
            <a:endParaRPr sz="4800">
              <a:solidFill>
                <a:srgbClr val="DD0B45"/>
              </a:solidFill>
              <a:latin typeface="Lato"/>
              <a:ea typeface="Lato"/>
              <a:cs typeface="Lato"/>
              <a:sym typeface="Lato"/>
            </a:endParaRPr>
          </a:p>
        </p:txBody>
      </p:sp>
      <p:sp>
        <p:nvSpPr>
          <p:cNvPr id="178" name="Shape 178"/>
          <p:cNvSpPr txBox="1"/>
          <p:nvPr>
            <p:ph idx="4294967295" type="ctrTitle"/>
          </p:nvPr>
        </p:nvSpPr>
        <p:spPr>
          <a:xfrm>
            <a:off x="2992100" y="1879475"/>
            <a:ext cx="2262600" cy="938100"/>
          </a:xfrm>
          <a:prstGeom prst="rect">
            <a:avLst/>
          </a:prstGeom>
        </p:spPr>
        <p:txBody>
          <a:bodyPr anchorCtr="0" anchor="t" bIns="91425" lIns="91425" spcFirstLastPara="1" rIns="91425" wrap="square" tIns="91425">
            <a:noAutofit/>
          </a:bodyPr>
          <a:lstStyle/>
          <a:p>
            <a:pPr indent="0" lvl="0" marL="457200" marR="25400" rtl="1" algn="ctr">
              <a:lnSpc>
                <a:spcPct val="115000"/>
              </a:lnSpc>
              <a:spcBef>
                <a:spcPts val="0"/>
              </a:spcBef>
              <a:spcAft>
                <a:spcPts val="0"/>
              </a:spcAft>
              <a:buNone/>
            </a:pPr>
            <a:r>
              <a:rPr lang="fr" sz="4800">
                <a:solidFill>
                  <a:srgbClr val="DD0B45"/>
                </a:solidFill>
                <a:latin typeface="Lato"/>
                <a:ea typeface="Lato"/>
                <a:cs typeface="Lato"/>
                <a:sym typeface="Lato"/>
              </a:rPr>
              <a:t>مرحبا</a:t>
            </a:r>
            <a:endParaRPr b="0" sz="1100">
              <a:solidFill>
                <a:srgbClr val="212121"/>
              </a:solidFill>
              <a:latin typeface="Arial"/>
              <a:ea typeface="Arial"/>
              <a:cs typeface="Arial"/>
              <a:sym typeface="Arial"/>
            </a:endParaRPr>
          </a:p>
          <a:p>
            <a:pPr indent="0" lvl="0" marL="457200" rtl="1" algn="ctr">
              <a:spcBef>
                <a:spcPts val="0"/>
              </a:spcBef>
              <a:spcAft>
                <a:spcPts val="0"/>
              </a:spcAft>
              <a:buNone/>
            </a:pPr>
            <a:r>
              <a:rPr lang="fr" sz="4800">
                <a:solidFill>
                  <a:srgbClr val="DD0B45"/>
                </a:solidFill>
                <a:latin typeface="Lato"/>
                <a:ea typeface="Lato"/>
                <a:cs typeface="Lato"/>
                <a:sym typeface="Lato"/>
              </a:rPr>
              <a:t>  </a:t>
            </a:r>
            <a:endParaRPr sz="4800">
              <a:solidFill>
                <a:srgbClr val="DD0B45"/>
              </a:solidFill>
              <a:latin typeface="Lato"/>
              <a:ea typeface="Lato"/>
              <a:cs typeface="Lato"/>
              <a:sym typeface="Lato"/>
            </a:endParaRPr>
          </a:p>
        </p:txBody>
      </p:sp>
      <p:sp>
        <p:nvSpPr>
          <p:cNvPr id="179" name="Shape 179"/>
          <p:cNvSpPr txBox="1"/>
          <p:nvPr>
            <p:ph idx="4294967295" type="ctrTitle"/>
          </p:nvPr>
        </p:nvSpPr>
        <p:spPr>
          <a:xfrm>
            <a:off x="3332975" y="1924925"/>
            <a:ext cx="581400" cy="847200"/>
          </a:xfrm>
          <a:prstGeom prst="rect">
            <a:avLst/>
          </a:prstGeom>
        </p:spPr>
        <p:txBody>
          <a:bodyPr anchorCtr="0" anchor="t" bIns="91425" lIns="91425" spcFirstLastPara="1" rIns="91425" wrap="square" tIns="91425">
            <a:noAutofit/>
          </a:bodyPr>
          <a:lstStyle/>
          <a:p>
            <a:pPr indent="-533400" lvl="0" marL="457200" rtl="0">
              <a:spcBef>
                <a:spcPts val="0"/>
              </a:spcBef>
              <a:spcAft>
                <a:spcPts val="0"/>
              </a:spcAft>
              <a:buClr>
                <a:srgbClr val="666666"/>
              </a:buClr>
              <a:buSzPts val="4800"/>
              <a:buFont typeface="Lato"/>
              <a:buChar char="●"/>
            </a:pPr>
            <a:r>
              <a:rPr lang="fr" sz="4800">
                <a:solidFill>
                  <a:srgbClr val="DD0B45"/>
                </a:solidFill>
                <a:latin typeface="Lato"/>
                <a:ea typeface="Lato"/>
                <a:cs typeface="Lato"/>
                <a:sym typeface="Lato"/>
              </a:rPr>
              <a:t> </a:t>
            </a:r>
            <a:endParaRPr sz="4800">
              <a:solidFill>
                <a:srgbClr val="DD0B45"/>
              </a:solidFill>
              <a:latin typeface="Lato"/>
              <a:ea typeface="Lato"/>
              <a:cs typeface="Lato"/>
              <a:sym typeface="Lato"/>
            </a:endParaRPr>
          </a:p>
        </p:txBody>
      </p:sp>
      <p:sp>
        <p:nvSpPr>
          <p:cNvPr id="180" name="Shape 180"/>
          <p:cNvSpPr txBox="1"/>
          <p:nvPr>
            <p:ph idx="4294967295" type="ctrTitle"/>
          </p:nvPr>
        </p:nvSpPr>
        <p:spPr>
          <a:xfrm>
            <a:off x="982000" y="1924925"/>
            <a:ext cx="581400" cy="847200"/>
          </a:xfrm>
          <a:prstGeom prst="rect">
            <a:avLst/>
          </a:prstGeom>
        </p:spPr>
        <p:txBody>
          <a:bodyPr anchorCtr="0" anchor="t" bIns="91425" lIns="91425" spcFirstLastPara="1" rIns="91425" wrap="square" tIns="91425">
            <a:noAutofit/>
          </a:bodyPr>
          <a:lstStyle/>
          <a:p>
            <a:pPr indent="-533400" lvl="0" marL="457200" rtl="0">
              <a:spcBef>
                <a:spcPts val="0"/>
              </a:spcBef>
              <a:spcAft>
                <a:spcPts val="0"/>
              </a:spcAft>
              <a:buClr>
                <a:srgbClr val="666666"/>
              </a:buClr>
              <a:buSzPts val="4800"/>
              <a:buFont typeface="Lato"/>
              <a:buChar char="●"/>
            </a:pPr>
            <a:r>
              <a:rPr lang="fr" sz="4800">
                <a:solidFill>
                  <a:srgbClr val="DD0B45"/>
                </a:solidFill>
                <a:latin typeface="Lato"/>
                <a:ea typeface="Lato"/>
                <a:cs typeface="Lato"/>
                <a:sym typeface="Lato"/>
              </a:rPr>
              <a:t> </a:t>
            </a:r>
            <a:endParaRPr sz="4800">
              <a:solidFill>
                <a:srgbClr val="DD0B45"/>
              </a:solidFill>
              <a:latin typeface="Lato"/>
              <a:ea typeface="Lato"/>
              <a:cs typeface="Lato"/>
              <a:sym typeface="Lato"/>
            </a:endParaRPr>
          </a:p>
        </p:txBody>
      </p:sp>
      <p:sp>
        <p:nvSpPr>
          <p:cNvPr id="181" name="Shape 181"/>
          <p:cNvSpPr txBox="1"/>
          <p:nvPr>
            <p:ph idx="4294967295" type="ctrTitle"/>
          </p:nvPr>
        </p:nvSpPr>
        <p:spPr>
          <a:xfrm>
            <a:off x="5641675" y="1894175"/>
            <a:ext cx="581400" cy="847200"/>
          </a:xfrm>
          <a:prstGeom prst="rect">
            <a:avLst/>
          </a:prstGeom>
        </p:spPr>
        <p:txBody>
          <a:bodyPr anchorCtr="0" anchor="t" bIns="91425" lIns="91425" spcFirstLastPara="1" rIns="91425" wrap="square" tIns="91425">
            <a:noAutofit/>
          </a:bodyPr>
          <a:lstStyle/>
          <a:p>
            <a:pPr indent="-533400" lvl="0" marL="457200" rtl="0">
              <a:spcBef>
                <a:spcPts val="0"/>
              </a:spcBef>
              <a:spcAft>
                <a:spcPts val="0"/>
              </a:spcAft>
              <a:buClr>
                <a:srgbClr val="666666"/>
              </a:buClr>
              <a:buSzPts val="4800"/>
              <a:buFont typeface="Lato"/>
              <a:buChar char="●"/>
            </a:pPr>
            <a:r>
              <a:rPr lang="fr" sz="4800">
                <a:solidFill>
                  <a:srgbClr val="DD0B45"/>
                </a:solidFill>
                <a:latin typeface="Lato"/>
                <a:ea typeface="Lato"/>
                <a:cs typeface="Lato"/>
                <a:sym typeface="Lato"/>
              </a:rPr>
              <a:t> </a:t>
            </a:r>
            <a:endParaRPr sz="4800">
              <a:solidFill>
                <a:srgbClr val="DD0B45"/>
              </a:solidFill>
              <a:latin typeface="Lato"/>
              <a:ea typeface="Lato"/>
              <a:cs typeface="Lato"/>
              <a:sym typeface="Lato"/>
            </a:endParaRPr>
          </a:p>
        </p:txBody>
      </p:sp>
      <p:sp>
        <p:nvSpPr>
          <p:cNvPr id="182" name="Shape 182"/>
          <p:cNvSpPr txBox="1"/>
          <p:nvPr>
            <p:ph idx="4294967295" type="ctrTitle"/>
          </p:nvPr>
        </p:nvSpPr>
        <p:spPr>
          <a:xfrm>
            <a:off x="6173225" y="1879475"/>
            <a:ext cx="1902900" cy="8472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fr" sz="4800">
                <a:solidFill>
                  <a:srgbClr val="DD0B45"/>
                </a:solidFill>
                <a:latin typeface="Lato"/>
                <a:ea typeface="Lato"/>
                <a:cs typeface="Lato"/>
                <a:sym typeface="Lato"/>
              </a:rPr>
              <a:t>Hello!  </a:t>
            </a:r>
            <a:endParaRPr sz="4800">
              <a:solidFill>
                <a:srgbClr val="DD0B45"/>
              </a:solidFill>
              <a:latin typeface="Lato"/>
              <a:ea typeface="Lato"/>
              <a:cs typeface="Lato"/>
              <a:sym typeface="Lato"/>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DD0B45"/>
        </a:solidFill>
      </p:bgPr>
    </p:bg>
    <p:spTree>
      <p:nvGrpSpPr>
        <p:cNvPr id="258" name="Shape 258"/>
        <p:cNvGrpSpPr/>
        <p:nvPr/>
      </p:nvGrpSpPr>
      <p:grpSpPr>
        <a:xfrm>
          <a:off x="0" y="0"/>
          <a:ext cx="0" cy="0"/>
          <a:chOff x="0" y="0"/>
          <a:chExt cx="0" cy="0"/>
        </a:xfrm>
      </p:grpSpPr>
      <p:sp>
        <p:nvSpPr>
          <p:cNvPr id="259" name="Shape 259"/>
          <p:cNvSpPr txBox="1"/>
          <p:nvPr/>
        </p:nvSpPr>
        <p:spPr>
          <a:xfrm>
            <a:off x="885900" y="1901100"/>
            <a:ext cx="7219800" cy="2436000"/>
          </a:xfrm>
          <a:prstGeom prst="rect">
            <a:avLst/>
          </a:prstGeom>
          <a:noFill/>
          <a:ln>
            <a:noFill/>
          </a:ln>
        </p:spPr>
        <p:txBody>
          <a:bodyPr anchorCtr="0" anchor="ctr" bIns="91425" lIns="91425" spcFirstLastPara="1" rIns="91425" wrap="square" tIns="91425">
            <a:noAutofit/>
          </a:bodyPr>
          <a:lstStyle/>
          <a:p>
            <a:pPr indent="0" lvl="0" marL="0" marR="25400" rtl="0" algn="just">
              <a:lnSpc>
                <a:spcPct val="115000"/>
              </a:lnSpc>
              <a:spcBef>
                <a:spcPts val="0"/>
              </a:spcBef>
              <a:spcAft>
                <a:spcPts val="0"/>
              </a:spcAft>
              <a:buNone/>
            </a:pPr>
            <a:r>
              <a:rPr lang="fr">
                <a:solidFill>
                  <a:srgbClr val="FFFFFF"/>
                </a:solidFill>
                <a:latin typeface="Lato"/>
                <a:ea typeface="Lato"/>
                <a:cs typeface="Lato"/>
                <a:sym typeface="Lato"/>
              </a:rPr>
              <a:t>Our International office provides EGE members with the unique opportunity to gain a short but valuable international experience by joining a team from another member organization and hosting a professional from abroad. The duration of an exchange may vary from one week to two weeks.</a:t>
            </a:r>
            <a:br>
              <a:rPr lang="fr">
                <a:solidFill>
                  <a:srgbClr val="FFFFFF"/>
                </a:solidFill>
                <a:latin typeface="Lato"/>
                <a:ea typeface="Lato"/>
                <a:cs typeface="Lato"/>
                <a:sym typeface="Lato"/>
              </a:rPr>
            </a:br>
            <a:r>
              <a:rPr lang="fr">
                <a:solidFill>
                  <a:srgbClr val="FFFFFF"/>
                </a:solidFill>
                <a:latin typeface="Lato"/>
                <a:ea typeface="Lato"/>
                <a:cs typeface="Lato"/>
                <a:sym typeface="Lato"/>
              </a:rPr>
              <a:t>More than 30 </a:t>
            </a:r>
            <a:r>
              <a:rPr lang="fr">
                <a:solidFill>
                  <a:srgbClr val="FFFFFF"/>
                </a:solidFill>
                <a:latin typeface="Lato"/>
                <a:ea typeface="Lato"/>
                <a:cs typeface="Lato"/>
                <a:sym typeface="Lato"/>
              </a:rPr>
              <a:t>members</a:t>
            </a:r>
            <a:r>
              <a:rPr lang="fr">
                <a:solidFill>
                  <a:srgbClr val="FFFFFF"/>
                </a:solidFill>
                <a:latin typeface="Lato"/>
                <a:ea typeface="Lato"/>
                <a:cs typeface="Lato"/>
                <a:sym typeface="Lato"/>
              </a:rPr>
              <a:t> of staff has benefied from the opportunity to visit with Erasmus+ a partner university last year. </a:t>
            </a:r>
            <a:br>
              <a:rPr lang="fr">
                <a:solidFill>
                  <a:srgbClr val="FFFFFF"/>
                </a:solidFill>
                <a:latin typeface="Lato"/>
                <a:ea typeface="Lato"/>
                <a:cs typeface="Lato"/>
                <a:sym typeface="Lato"/>
              </a:rPr>
            </a:br>
            <a:r>
              <a:rPr lang="fr">
                <a:solidFill>
                  <a:srgbClr val="FFFFFF"/>
                </a:solidFill>
                <a:latin typeface="Lato"/>
                <a:ea typeface="Lato"/>
                <a:cs typeface="Lato"/>
                <a:sym typeface="Lato"/>
              </a:rPr>
              <a:t>Erasmus+ for staff allows us to learn new ways to manage our tasks and exchange our know-how with your foreign colleagues.</a:t>
            </a:r>
            <a:br>
              <a:rPr lang="fr">
                <a:solidFill>
                  <a:srgbClr val="FFFFFF"/>
                </a:solidFill>
                <a:latin typeface="Lato"/>
                <a:ea typeface="Lato"/>
                <a:cs typeface="Lato"/>
                <a:sym typeface="Lato"/>
              </a:rPr>
            </a:br>
            <a:endParaRPr sz="1100">
              <a:solidFill>
                <a:srgbClr val="212121"/>
              </a:solidFill>
            </a:endParaRPr>
          </a:p>
          <a:p>
            <a:pPr indent="0" lvl="0" marL="0" marR="25400" rtl="0">
              <a:lnSpc>
                <a:spcPct val="115000"/>
              </a:lnSpc>
              <a:spcBef>
                <a:spcPts val="0"/>
              </a:spcBef>
              <a:spcAft>
                <a:spcPts val="0"/>
              </a:spcAft>
              <a:buNone/>
            </a:pPr>
            <a:r>
              <a:t/>
            </a:r>
            <a:endParaRPr b="1">
              <a:solidFill>
                <a:srgbClr val="FFFFFF"/>
              </a:solidFill>
              <a:latin typeface="Lato"/>
              <a:ea typeface="Lato"/>
              <a:cs typeface="Lato"/>
              <a:sym typeface="Lato"/>
            </a:endParaRPr>
          </a:p>
          <a:p>
            <a:pPr indent="0" lvl="0" marL="0" rtl="0">
              <a:spcBef>
                <a:spcPts val="0"/>
              </a:spcBef>
              <a:spcAft>
                <a:spcPts val="0"/>
              </a:spcAft>
              <a:buNone/>
            </a:pPr>
            <a:r>
              <a:t/>
            </a:r>
            <a:endParaRPr b="1">
              <a:solidFill>
                <a:srgbClr val="FFFFFF"/>
              </a:solidFill>
              <a:latin typeface="Lato"/>
              <a:ea typeface="Lato"/>
              <a:cs typeface="Lato"/>
              <a:sym typeface="Lato"/>
            </a:endParaRPr>
          </a:p>
        </p:txBody>
      </p:sp>
      <p:pic>
        <p:nvPicPr>
          <p:cNvPr id="260" name="Shape 260"/>
          <p:cNvPicPr preferRelativeResize="0"/>
          <p:nvPr/>
        </p:nvPicPr>
        <p:blipFill>
          <a:blip r:embed="rId3">
            <a:alphaModFix/>
          </a:blip>
          <a:stretch>
            <a:fillRect/>
          </a:stretch>
        </p:blipFill>
        <p:spPr>
          <a:xfrm>
            <a:off x="7617150" y="795545"/>
            <a:ext cx="706200" cy="706200"/>
          </a:xfrm>
          <a:prstGeom prst="rect">
            <a:avLst/>
          </a:prstGeom>
          <a:noFill/>
          <a:ln>
            <a:noFill/>
          </a:ln>
        </p:spPr>
      </p:pic>
      <p:sp>
        <p:nvSpPr>
          <p:cNvPr id="261" name="Shape 261"/>
          <p:cNvSpPr txBox="1"/>
          <p:nvPr>
            <p:ph type="title"/>
          </p:nvPr>
        </p:nvSpPr>
        <p:spPr>
          <a:xfrm>
            <a:off x="885900" y="927775"/>
            <a:ext cx="7688700" cy="5352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fr">
                <a:solidFill>
                  <a:srgbClr val="FFFFFF"/>
                </a:solidFill>
              </a:rPr>
              <a:t>Staff mobility in EGE</a:t>
            </a:r>
            <a:endParaRPr>
              <a:solidFill>
                <a:srgbClr val="FFFFFF"/>
              </a:solidFill>
            </a:endParaRPr>
          </a:p>
        </p:txBody>
      </p:sp>
      <p:pic>
        <p:nvPicPr>
          <p:cNvPr id="262" name="Shape 262"/>
          <p:cNvPicPr preferRelativeResize="0"/>
          <p:nvPr/>
        </p:nvPicPr>
        <p:blipFill rotWithShape="1">
          <a:blip r:embed="rId4">
            <a:alphaModFix/>
          </a:blip>
          <a:srcRect b="0" l="0" r="0" t="0"/>
          <a:stretch/>
        </p:blipFill>
        <p:spPr>
          <a:xfrm>
            <a:off x="7836646" y="4191724"/>
            <a:ext cx="1307354" cy="1089462"/>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186" name="Shape 186"/>
        <p:cNvGrpSpPr/>
        <p:nvPr/>
      </p:nvGrpSpPr>
      <p:grpSpPr>
        <a:xfrm>
          <a:off x="0" y="0"/>
          <a:ext cx="0" cy="0"/>
          <a:chOff x="0" y="0"/>
          <a:chExt cx="0" cy="0"/>
        </a:xfrm>
      </p:grpSpPr>
      <p:sp>
        <p:nvSpPr>
          <p:cNvPr id="187" name="Shape 187"/>
          <p:cNvSpPr txBox="1"/>
          <p:nvPr>
            <p:ph type="title"/>
          </p:nvPr>
        </p:nvSpPr>
        <p:spPr>
          <a:xfrm>
            <a:off x="729450" y="1318650"/>
            <a:ext cx="7688700" cy="5352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fr">
                <a:solidFill>
                  <a:srgbClr val="DD0B45"/>
                </a:solidFill>
                <a:latin typeface="Lato"/>
                <a:ea typeface="Lato"/>
                <a:cs typeface="Lato"/>
                <a:sym typeface="Lato"/>
              </a:rPr>
              <a:t>Overview</a:t>
            </a:r>
            <a:endParaRPr>
              <a:solidFill>
                <a:srgbClr val="DD0B45"/>
              </a:solidFill>
              <a:latin typeface="Lato"/>
              <a:ea typeface="Lato"/>
              <a:cs typeface="Lato"/>
              <a:sym typeface="Lato"/>
            </a:endParaRPr>
          </a:p>
        </p:txBody>
      </p:sp>
      <p:sp>
        <p:nvSpPr>
          <p:cNvPr id="188" name="Shape 188"/>
          <p:cNvSpPr txBox="1"/>
          <p:nvPr>
            <p:ph idx="1" type="body"/>
          </p:nvPr>
        </p:nvSpPr>
        <p:spPr>
          <a:xfrm>
            <a:off x="722363" y="2083550"/>
            <a:ext cx="7945200" cy="1326900"/>
          </a:xfrm>
          <a:prstGeom prst="rect">
            <a:avLst/>
          </a:prstGeom>
        </p:spPr>
        <p:txBody>
          <a:bodyPr anchorCtr="0" anchor="t" bIns="91425" lIns="91425" spcFirstLastPara="1" rIns="91425" wrap="square" tIns="91425">
            <a:noAutofit/>
          </a:bodyPr>
          <a:lstStyle/>
          <a:p>
            <a:pPr indent="0" lvl="0" marL="0" rtl="0" algn="just">
              <a:spcBef>
                <a:spcPts val="0"/>
              </a:spcBef>
              <a:spcAft>
                <a:spcPts val="0"/>
              </a:spcAft>
              <a:buNone/>
            </a:pPr>
            <a:r>
              <a:rPr lang="fr" sz="1200">
                <a:solidFill>
                  <a:srgbClr val="666666"/>
                </a:solidFill>
              </a:rPr>
              <a:t>Founded in 2008, the school of Governance, Economics and Social Sciences commonly known in French as ‘Ecole de Gouvernance et d’Economie, Rabat’, is an institution of Higher Education with focus on teaching and research in social, political and Economic sciences.  It is located in Rabat, the capital city of Morocco, and is part of Mohammed VI Polytechnic University. </a:t>
            </a:r>
            <a:endParaRPr sz="1200">
              <a:solidFill>
                <a:srgbClr val="666666"/>
              </a:solidFill>
            </a:endParaRPr>
          </a:p>
          <a:p>
            <a:pPr indent="0" lvl="0" marL="0" rtl="0">
              <a:spcBef>
                <a:spcPts val="0"/>
              </a:spcBef>
              <a:spcAft>
                <a:spcPts val="0"/>
              </a:spcAft>
              <a:buNone/>
            </a:pPr>
            <a:r>
              <a:rPr lang="fr" sz="1200">
                <a:solidFill>
                  <a:srgbClr val="666666"/>
                </a:solidFill>
                <a:latin typeface="Arial"/>
                <a:ea typeface="Arial"/>
                <a:cs typeface="Arial"/>
                <a:sym typeface="Arial"/>
              </a:rPr>
              <a:t> </a:t>
            </a:r>
            <a:endParaRPr sz="1200">
              <a:solidFill>
                <a:srgbClr val="666666"/>
              </a:solidFill>
              <a:latin typeface="Arial"/>
              <a:ea typeface="Arial"/>
              <a:cs typeface="Arial"/>
              <a:sym typeface="Arial"/>
            </a:endParaRPr>
          </a:p>
          <a:p>
            <a:pPr indent="0" lvl="0" marL="0">
              <a:spcBef>
                <a:spcPts val="0"/>
              </a:spcBef>
              <a:spcAft>
                <a:spcPts val="1600"/>
              </a:spcAft>
              <a:buNone/>
            </a:pPr>
            <a:r>
              <a:t/>
            </a:r>
            <a:endParaRPr sz="1200">
              <a:solidFill>
                <a:srgbClr val="666666"/>
              </a:solidFill>
            </a:endParaRPr>
          </a:p>
        </p:txBody>
      </p:sp>
      <p:pic>
        <p:nvPicPr>
          <p:cNvPr id="189" name="Shape 189"/>
          <p:cNvPicPr preferRelativeResize="0"/>
          <p:nvPr/>
        </p:nvPicPr>
        <p:blipFill>
          <a:blip r:embed="rId3">
            <a:alphaModFix/>
          </a:blip>
          <a:stretch>
            <a:fillRect/>
          </a:stretch>
        </p:blipFill>
        <p:spPr>
          <a:xfrm>
            <a:off x="759000" y="3563450"/>
            <a:ext cx="7871927" cy="12874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DD0B45"/>
        </a:solidFill>
      </p:bgPr>
    </p:bg>
    <p:spTree>
      <p:nvGrpSpPr>
        <p:cNvPr id="193" name="Shape 193"/>
        <p:cNvGrpSpPr/>
        <p:nvPr/>
      </p:nvGrpSpPr>
      <p:grpSpPr>
        <a:xfrm>
          <a:off x="0" y="0"/>
          <a:ext cx="0" cy="0"/>
          <a:chOff x="0" y="0"/>
          <a:chExt cx="0" cy="0"/>
        </a:xfrm>
      </p:grpSpPr>
      <p:sp>
        <p:nvSpPr>
          <p:cNvPr id="194" name="Shape 194"/>
          <p:cNvSpPr txBox="1"/>
          <p:nvPr>
            <p:ph type="title"/>
          </p:nvPr>
        </p:nvSpPr>
        <p:spPr>
          <a:xfrm>
            <a:off x="1308150" y="861450"/>
            <a:ext cx="7110000" cy="5352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fr"/>
              <a:t>EGE RABAT IN 2017-2018</a:t>
            </a:r>
            <a:endParaRPr/>
          </a:p>
        </p:txBody>
      </p:sp>
      <p:sp>
        <p:nvSpPr>
          <p:cNvPr id="195" name="Shape 195"/>
          <p:cNvSpPr txBox="1"/>
          <p:nvPr/>
        </p:nvSpPr>
        <p:spPr>
          <a:xfrm>
            <a:off x="2275223" y="2012688"/>
            <a:ext cx="3588300" cy="325500"/>
          </a:xfrm>
          <a:prstGeom prst="rect">
            <a:avLst/>
          </a:prstGeom>
          <a:noFill/>
          <a:ln>
            <a:noFill/>
          </a:ln>
        </p:spPr>
        <p:txBody>
          <a:bodyPr anchorCtr="0" anchor="ctr" bIns="91425" lIns="91425" spcFirstLastPara="1" rIns="91425" wrap="square" tIns="91425">
            <a:noAutofit/>
          </a:bodyPr>
          <a:lstStyle/>
          <a:p>
            <a:pPr indent="0" lvl="0" marL="0" rtl="0">
              <a:spcBef>
                <a:spcPts val="0"/>
              </a:spcBef>
              <a:spcAft>
                <a:spcPts val="0"/>
              </a:spcAft>
              <a:buNone/>
            </a:pPr>
            <a:r>
              <a:rPr lang="fr" sz="1300">
                <a:solidFill>
                  <a:srgbClr val="FFFFFF"/>
                </a:solidFill>
                <a:latin typeface="Raleway"/>
                <a:ea typeface="Raleway"/>
                <a:cs typeface="Raleway"/>
                <a:sym typeface="Raleway"/>
              </a:rPr>
              <a:t>More than </a:t>
            </a:r>
            <a:r>
              <a:rPr b="1" lang="fr" sz="2400">
                <a:solidFill>
                  <a:srgbClr val="FFFFFF"/>
                </a:solidFill>
                <a:latin typeface="Raleway"/>
                <a:ea typeface="Raleway"/>
                <a:cs typeface="Raleway"/>
                <a:sym typeface="Raleway"/>
              </a:rPr>
              <a:t>355</a:t>
            </a:r>
            <a:r>
              <a:rPr lang="fr" sz="1300">
                <a:solidFill>
                  <a:srgbClr val="FFFFFF"/>
                </a:solidFill>
                <a:latin typeface="Raleway"/>
                <a:ea typeface="Raleway"/>
                <a:cs typeface="Raleway"/>
                <a:sym typeface="Raleway"/>
              </a:rPr>
              <a:t> students</a:t>
            </a:r>
            <a:endParaRPr sz="1300">
              <a:solidFill>
                <a:srgbClr val="FFFFFF"/>
              </a:solidFill>
              <a:latin typeface="Raleway"/>
              <a:ea typeface="Raleway"/>
              <a:cs typeface="Raleway"/>
              <a:sym typeface="Raleway"/>
            </a:endParaRPr>
          </a:p>
        </p:txBody>
      </p:sp>
      <p:sp>
        <p:nvSpPr>
          <p:cNvPr id="196" name="Shape 196"/>
          <p:cNvSpPr txBox="1"/>
          <p:nvPr/>
        </p:nvSpPr>
        <p:spPr>
          <a:xfrm>
            <a:off x="4051347" y="2657288"/>
            <a:ext cx="3876000" cy="325500"/>
          </a:xfrm>
          <a:prstGeom prst="rect">
            <a:avLst/>
          </a:prstGeom>
          <a:noFill/>
          <a:ln>
            <a:noFill/>
          </a:ln>
        </p:spPr>
        <p:txBody>
          <a:bodyPr anchorCtr="0" anchor="ctr" bIns="91425" lIns="91425" spcFirstLastPara="1" rIns="91425" wrap="square" tIns="91425">
            <a:noAutofit/>
          </a:bodyPr>
          <a:lstStyle/>
          <a:p>
            <a:pPr indent="0" lvl="0" marL="0" rtl="0">
              <a:spcBef>
                <a:spcPts val="0"/>
              </a:spcBef>
              <a:spcAft>
                <a:spcPts val="0"/>
              </a:spcAft>
              <a:buNone/>
            </a:pPr>
            <a:r>
              <a:rPr b="1" lang="fr" sz="2400">
                <a:solidFill>
                  <a:srgbClr val="FFFFFF"/>
                </a:solidFill>
                <a:latin typeface="Raleway"/>
                <a:ea typeface="Raleway"/>
                <a:cs typeface="Raleway"/>
                <a:sym typeface="Raleway"/>
              </a:rPr>
              <a:t>57</a:t>
            </a:r>
            <a:r>
              <a:rPr lang="fr" sz="1300">
                <a:solidFill>
                  <a:srgbClr val="FFFFFF"/>
                </a:solidFill>
                <a:latin typeface="Raleway"/>
                <a:ea typeface="Raleway"/>
                <a:cs typeface="Raleway"/>
                <a:sym typeface="Raleway"/>
              </a:rPr>
              <a:t> </a:t>
            </a:r>
            <a:r>
              <a:rPr lang="fr" sz="1300">
                <a:solidFill>
                  <a:srgbClr val="FFFFFF"/>
                </a:solidFill>
                <a:latin typeface="Raleway"/>
                <a:ea typeface="Raleway"/>
                <a:cs typeface="Raleway"/>
                <a:sym typeface="Raleway"/>
              </a:rPr>
              <a:t>professors and administrative staff</a:t>
            </a:r>
            <a:endParaRPr sz="1300">
              <a:solidFill>
                <a:srgbClr val="FFFFFF"/>
              </a:solidFill>
              <a:latin typeface="Raleway"/>
              <a:ea typeface="Raleway"/>
              <a:cs typeface="Raleway"/>
              <a:sym typeface="Raleway"/>
            </a:endParaRPr>
          </a:p>
        </p:txBody>
      </p:sp>
      <p:sp>
        <p:nvSpPr>
          <p:cNvPr id="197" name="Shape 197"/>
          <p:cNvSpPr txBox="1"/>
          <p:nvPr/>
        </p:nvSpPr>
        <p:spPr>
          <a:xfrm>
            <a:off x="2275233" y="3418650"/>
            <a:ext cx="2693100" cy="325500"/>
          </a:xfrm>
          <a:prstGeom prst="rect">
            <a:avLst/>
          </a:prstGeom>
          <a:noFill/>
          <a:ln>
            <a:noFill/>
          </a:ln>
        </p:spPr>
        <p:txBody>
          <a:bodyPr anchorCtr="0" anchor="ctr" bIns="91425" lIns="91425" spcFirstLastPara="1" rIns="91425" wrap="square" tIns="91425">
            <a:noAutofit/>
          </a:bodyPr>
          <a:lstStyle/>
          <a:p>
            <a:pPr indent="0" lvl="0" marL="0" rtl="0">
              <a:spcBef>
                <a:spcPts val="0"/>
              </a:spcBef>
              <a:spcAft>
                <a:spcPts val="0"/>
              </a:spcAft>
              <a:buNone/>
            </a:pPr>
            <a:r>
              <a:rPr b="1" lang="fr" sz="2400">
                <a:solidFill>
                  <a:srgbClr val="FFFFFF"/>
                </a:solidFill>
                <a:latin typeface="Raleway"/>
                <a:ea typeface="Raleway"/>
                <a:cs typeface="Raleway"/>
                <a:sym typeface="Raleway"/>
              </a:rPr>
              <a:t>139</a:t>
            </a:r>
            <a:r>
              <a:rPr lang="fr" sz="1300">
                <a:solidFill>
                  <a:srgbClr val="FFFFFF"/>
                </a:solidFill>
                <a:latin typeface="Raleway"/>
                <a:ea typeface="Raleway"/>
                <a:cs typeface="Raleway"/>
                <a:sym typeface="Raleway"/>
              </a:rPr>
              <a:t> scholarships</a:t>
            </a:r>
            <a:endParaRPr sz="1300">
              <a:solidFill>
                <a:srgbClr val="FFFFFF"/>
              </a:solidFill>
              <a:latin typeface="Raleway"/>
              <a:ea typeface="Raleway"/>
              <a:cs typeface="Raleway"/>
              <a:sym typeface="Raleway"/>
            </a:endParaRPr>
          </a:p>
        </p:txBody>
      </p:sp>
      <p:sp>
        <p:nvSpPr>
          <p:cNvPr id="198" name="Shape 198"/>
          <p:cNvSpPr txBox="1"/>
          <p:nvPr/>
        </p:nvSpPr>
        <p:spPr>
          <a:xfrm>
            <a:off x="4051339" y="3992150"/>
            <a:ext cx="3461100" cy="325500"/>
          </a:xfrm>
          <a:prstGeom prst="rect">
            <a:avLst/>
          </a:prstGeom>
          <a:noFill/>
          <a:ln>
            <a:noFill/>
          </a:ln>
        </p:spPr>
        <p:txBody>
          <a:bodyPr anchorCtr="0" anchor="ctr" bIns="91425" lIns="91425" spcFirstLastPara="1" rIns="91425" wrap="square" tIns="91425">
            <a:noAutofit/>
          </a:bodyPr>
          <a:lstStyle/>
          <a:p>
            <a:pPr indent="0" lvl="0" marL="0" rtl="0">
              <a:spcBef>
                <a:spcPts val="0"/>
              </a:spcBef>
              <a:spcAft>
                <a:spcPts val="0"/>
              </a:spcAft>
              <a:buNone/>
            </a:pPr>
            <a:r>
              <a:rPr lang="fr" sz="1300">
                <a:solidFill>
                  <a:srgbClr val="FFFFFF"/>
                </a:solidFill>
                <a:latin typeface="Raleway"/>
                <a:ea typeface="Raleway"/>
                <a:cs typeface="Raleway"/>
                <a:sym typeface="Raleway"/>
              </a:rPr>
              <a:t>More than </a:t>
            </a:r>
            <a:r>
              <a:rPr b="1" lang="fr" sz="2400">
                <a:solidFill>
                  <a:srgbClr val="FFFFFF"/>
                </a:solidFill>
                <a:latin typeface="Raleway"/>
                <a:ea typeface="Raleway"/>
                <a:cs typeface="Raleway"/>
                <a:sym typeface="Raleway"/>
              </a:rPr>
              <a:t>100</a:t>
            </a:r>
            <a:r>
              <a:rPr lang="fr" sz="1300">
                <a:solidFill>
                  <a:srgbClr val="FFFFFF"/>
                </a:solidFill>
                <a:latin typeface="Raleway"/>
                <a:ea typeface="Raleway"/>
                <a:cs typeface="Raleway"/>
                <a:sym typeface="Raleway"/>
              </a:rPr>
              <a:t> international students</a:t>
            </a:r>
            <a:endParaRPr sz="1300">
              <a:solidFill>
                <a:srgbClr val="FFFFFF"/>
              </a:solidFill>
              <a:latin typeface="Raleway"/>
              <a:ea typeface="Raleway"/>
              <a:cs typeface="Raleway"/>
              <a:sym typeface="Raleway"/>
            </a:endParaRPr>
          </a:p>
        </p:txBody>
      </p:sp>
      <p:pic>
        <p:nvPicPr>
          <p:cNvPr id="199" name="Shape 199"/>
          <p:cNvPicPr preferRelativeResize="0"/>
          <p:nvPr/>
        </p:nvPicPr>
        <p:blipFill>
          <a:blip r:embed="rId3">
            <a:alphaModFix/>
          </a:blip>
          <a:stretch>
            <a:fillRect/>
          </a:stretch>
        </p:blipFill>
        <p:spPr>
          <a:xfrm>
            <a:off x="1370424" y="1834625"/>
            <a:ext cx="565500" cy="565500"/>
          </a:xfrm>
          <a:prstGeom prst="rect">
            <a:avLst/>
          </a:prstGeom>
          <a:noFill/>
          <a:ln>
            <a:noFill/>
          </a:ln>
        </p:spPr>
      </p:pic>
      <p:pic>
        <p:nvPicPr>
          <p:cNvPr id="200" name="Shape 200"/>
          <p:cNvPicPr preferRelativeResize="0"/>
          <p:nvPr/>
        </p:nvPicPr>
        <p:blipFill>
          <a:blip r:embed="rId4">
            <a:alphaModFix/>
          </a:blip>
          <a:stretch>
            <a:fillRect/>
          </a:stretch>
        </p:blipFill>
        <p:spPr>
          <a:xfrm>
            <a:off x="7361850" y="2417300"/>
            <a:ext cx="565500" cy="565500"/>
          </a:xfrm>
          <a:prstGeom prst="rect">
            <a:avLst/>
          </a:prstGeom>
          <a:noFill/>
          <a:ln>
            <a:noFill/>
          </a:ln>
        </p:spPr>
      </p:pic>
      <p:pic>
        <p:nvPicPr>
          <p:cNvPr id="201" name="Shape 201"/>
          <p:cNvPicPr preferRelativeResize="0"/>
          <p:nvPr/>
        </p:nvPicPr>
        <p:blipFill>
          <a:blip r:embed="rId5">
            <a:alphaModFix/>
          </a:blip>
          <a:stretch>
            <a:fillRect/>
          </a:stretch>
        </p:blipFill>
        <p:spPr>
          <a:xfrm>
            <a:off x="1370425" y="3298650"/>
            <a:ext cx="565500" cy="565500"/>
          </a:xfrm>
          <a:prstGeom prst="rect">
            <a:avLst/>
          </a:prstGeom>
          <a:noFill/>
          <a:ln>
            <a:noFill/>
          </a:ln>
        </p:spPr>
      </p:pic>
      <p:pic>
        <p:nvPicPr>
          <p:cNvPr id="202" name="Shape 202"/>
          <p:cNvPicPr preferRelativeResize="0"/>
          <p:nvPr/>
        </p:nvPicPr>
        <p:blipFill>
          <a:blip r:embed="rId6">
            <a:alphaModFix/>
          </a:blip>
          <a:stretch>
            <a:fillRect/>
          </a:stretch>
        </p:blipFill>
        <p:spPr>
          <a:xfrm>
            <a:off x="7361850" y="3752150"/>
            <a:ext cx="565500" cy="5655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noFill/>
      </p:bgPr>
    </p:bg>
    <p:spTree>
      <p:nvGrpSpPr>
        <p:cNvPr id="206" name="Shape 206"/>
        <p:cNvGrpSpPr/>
        <p:nvPr/>
      </p:nvGrpSpPr>
      <p:grpSpPr>
        <a:xfrm>
          <a:off x="0" y="0"/>
          <a:ext cx="0" cy="0"/>
          <a:chOff x="0" y="0"/>
          <a:chExt cx="0" cy="0"/>
        </a:xfrm>
      </p:grpSpPr>
      <p:pic>
        <p:nvPicPr>
          <p:cNvPr id="207" name="Shape 207"/>
          <p:cNvPicPr preferRelativeResize="0"/>
          <p:nvPr/>
        </p:nvPicPr>
        <p:blipFill>
          <a:blip r:embed="rId3">
            <a:alphaModFix amt="90000"/>
          </a:blip>
          <a:stretch>
            <a:fillRect/>
          </a:stretch>
        </p:blipFill>
        <p:spPr>
          <a:xfrm>
            <a:off x="0" y="4"/>
            <a:ext cx="9144000" cy="5188096"/>
          </a:xfrm>
          <a:prstGeom prst="rect">
            <a:avLst/>
          </a:prstGeom>
          <a:noFill/>
          <a:ln>
            <a:noFill/>
          </a:ln>
        </p:spPr>
      </p:pic>
      <p:sp>
        <p:nvSpPr>
          <p:cNvPr id="208" name="Shape 208"/>
          <p:cNvSpPr txBox="1"/>
          <p:nvPr>
            <p:ph type="title"/>
          </p:nvPr>
        </p:nvSpPr>
        <p:spPr>
          <a:xfrm>
            <a:off x="291725" y="726500"/>
            <a:ext cx="3738900" cy="5352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fr">
                <a:solidFill>
                  <a:srgbClr val="EB1262"/>
                </a:solidFill>
                <a:latin typeface="Lato"/>
                <a:ea typeface="Lato"/>
                <a:cs typeface="Lato"/>
                <a:sym typeface="Lato"/>
              </a:rPr>
              <a:t>International partners</a:t>
            </a:r>
            <a:endParaRPr>
              <a:solidFill>
                <a:srgbClr val="EB1262"/>
              </a:solidFill>
              <a:latin typeface="Lato"/>
              <a:ea typeface="Lato"/>
              <a:cs typeface="Lato"/>
              <a:sym typeface="Lato"/>
            </a:endParaRPr>
          </a:p>
        </p:txBody>
      </p:sp>
      <p:sp>
        <p:nvSpPr>
          <p:cNvPr id="209" name="Shape 209"/>
          <p:cNvSpPr txBox="1"/>
          <p:nvPr/>
        </p:nvSpPr>
        <p:spPr>
          <a:xfrm>
            <a:off x="291725" y="2996750"/>
            <a:ext cx="3242100" cy="2015400"/>
          </a:xfrm>
          <a:prstGeom prst="rect">
            <a:avLst/>
          </a:prstGeom>
          <a:solidFill>
            <a:srgbClr val="EFEFEF"/>
          </a:solidFill>
          <a:ln>
            <a:noFill/>
          </a:ln>
          <a:effectLst>
            <a:outerShdw blurRad="57150" rotWithShape="0" algn="bl" dir="13980000" dist="19050">
              <a:srgbClr val="999999">
                <a:alpha val="84000"/>
              </a:srgbClr>
            </a:outerShdw>
          </a:effectLst>
        </p:spPr>
        <p:txBody>
          <a:bodyPr anchorCtr="0" anchor="ctr" bIns="91425" lIns="91425" spcFirstLastPara="1" rIns="91425" wrap="square" tIns="91425">
            <a:noAutofit/>
          </a:bodyPr>
          <a:lstStyle/>
          <a:p>
            <a:pPr indent="0" lvl="0" marL="0" marR="25400" rtl="0" algn="just">
              <a:lnSpc>
                <a:spcPct val="115000"/>
              </a:lnSpc>
              <a:spcBef>
                <a:spcPts val="0"/>
              </a:spcBef>
              <a:spcAft>
                <a:spcPts val="0"/>
              </a:spcAft>
              <a:buNone/>
            </a:pPr>
            <a:r>
              <a:rPr lang="fr" sz="1100">
                <a:latin typeface="Lato"/>
                <a:ea typeface="Lato"/>
                <a:cs typeface="Lato"/>
                <a:sym typeface="Lato"/>
              </a:rPr>
              <a:t>More than </a:t>
            </a:r>
            <a:r>
              <a:rPr b="1" lang="fr" sz="1100">
                <a:solidFill>
                  <a:srgbClr val="EB1262"/>
                </a:solidFill>
                <a:latin typeface="Lato"/>
                <a:ea typeface="Lato"/>
                <a:cs typeface="Lato"/>
                <a:sym typeface="Lato"/>
              </a:rPr>
              <a:t>80 partner universities in Africa, Asia, North America, Latin America and Europe</a:t>
            </a:r>
            <a:r>
              <a:rPr lang="fr" sz="1100">
                <a:solidFill>
                  <a:srgbClr val="EB1262"/>
                </a:solidFill>
                <a:latin typeface="Lato"/>
                <a:ea typeface="Lato"/>
                <a:cs typeface="Lato"/>
                <a:sym typeface="Lato"/>
              </a:rPr>
              <a:t>.</a:t>
            </a:r>
            <a:r>
              <a:rPr lang="fr" sz="1100">
                <a:latin typeface="Lato"/>
                <a:ea typeface="Lato"/>
                <a:cs typeface="Lato"/>
                <a:sym typeface="Lato"/>
              </a:rPr>
              <a:t> These partnerships offer students several possibilities of mobility according to their academic, professional or personal projects, reciprocally it welcomes a large number of international students (about 20% of the student promotion is made up of international students from our network of partners).</a:t>
            </a:r>
            <a:endParaRPr sz="1300">
              <a:solidFill>
                <a:srgbClr val="FFFFFF"/>
              </a:solidFill>
              <a:latin typeface="Lato"/>
              <a:ea typeface="Lato"/>
              <a:cs typeface="Lato"/>
              <a:sym typeface="Lato"/>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DD0B45"/>
        </a:solidFill>
      </p:bgPr>
    </p:bg>
    <p:spTree>
      <p:nvGrpSpPr>
        <p:cNvPr id="213" name="Shape 213"/>
        <p:cNvGrpSpPr/>
        <p:nvPr/>
      </p:nvGrpSpPr>
      <p:grpSpPr>
        <a:xfrm>
          <a:off x="0" y="0"/>
          <a:ext cx="0" cy="0"/>
          <a:chOff x="0" y="0"/>
          <a:chExt cx="0" cy="0"/>
        </a:xfrm>
      </p:grpSpPr>
      <p:sp>
        <p:nvSpPr>
          <p:cNvPr id="214" name="Shape 214"/>
          <p:cNvSpPr txBox="1"/>
          <p:nvPr>
            <p:ph type="title"/>
          </p:nvPr>
        </p:nvSpPr>
        <p:spPr>
          <a:xfrm>
            <a:off x="861825" y="1038650"/>
            <a:ext cx="7576200" cy="919800"/>
          </a:xfrm>
          <a:prstGeom prst="rect">
            <a:avLst/>
          </a:prstGeom>
        </p:spPr>
        <p:txBody>
          <a:bodyPr anchorCtr="0" anchor="t" bIns="91425" lIns="91425" spcFirstLastPara="1" rIns="91425" wrap="square" tIns="91425">
            <a:noAutofit/>
          </a:bodyPr>
          <a:lstStyle/>
          <a:p>
            <a:pPr indent="0" lvl="0" marL="0" marR="25400" rtl="0">
              <a:lnSpc>
                <a:spcPct val="115000"/>
              </a:lnSpc>
              <a:spcBef>
                <a:spcPts val="0"/>
              </a:spcBef>
              <a:spcAft>
                <a:spcPts val="0"/>
              </a:spcAft>
              <a:buNone/>
            </a:pPr>
            <a:r>
              <a:rPr b="0" lang="fr" sz="1400">
                <a:solidFill>
                  <a:srgbClr val="FFFFFF"/>
                </a:solidFill>
                <a:latin typeface="Lato"/>
                <a:ea typeface="Lato"/>
                <a:cs typeface="Lato"/>
                <a:sym typeface="Lato"/>
              </a:rPr>
              <a:t>These partnerships offer students several possibilities of mobility according to their academic, professional or personal projects, reciprocally it welcomes a large number of international students</a:t>
            </a:r>
            <a:endParaRPr b="0" sz="1400">
              <a:solidFill>
                <a:srgbClr val="FFFFFF"/>
              </a:solidFill>
              <a:latin typeface="Lato"/>
              <a:ea typeface="Lato"/>
              <a:cs typeface="Lato"/>
              <a:sym typeface="Lato"/>
            </a:endParaRPr>
          </a:p>
          <a:p>
            <a:pPr indent="0" lvl="0" marL="0" rtl="0">
              <a:spcBef>
                <a:spcPts val="0"/>
              </a:spcBef>
              <a:spcAft>
                <a:spcPts val="0"/>
              </a:spcAft>
              <a:buNone/>
            </a:pPr>
            <a:r>
              <a:t/>
            </a:r>
            <a:endParaRPr sz="1400"/>
          </a:p>
        </p:txBody>
      </p:sp>
      <p:sp>
        <p:nvSpPr>
          <p:cNvPr id="215" name="Shape 215"/>
          <p:cNvSpPr txBox="1"/>
          <p:nvPr/>
        </p:nvSpPr>
        <p:spPr>
          <a:xfrm>
            <a:off x="1186350" y="3177525"/>
            <a:ext cx="5122500" cy="706200"/>
          </a:xfrm>
          <a:prstGeom prst="rect">
            <a:avLst/>
          </a:prstGeom>
          <a:noFill/>
          <a:ln>
            <a:noFill/>
          </a:ln>
        </p:spPr>
        <p:txBody>
          <a:bodyPr anchorCtr="0" anchor="ctr" bIns="91425" lIns="91425" spcFirstLastPara="1" rIns="91425" wrap="square" tIns="91425">
            <a:noAutofit/>
          </a:bodyPr>
          <a:lstStyle/>
          <a:p>
            <a:pPr indent="0" lvl="0" marL="0" marR="25400" rtl="0">
              <a:lnSpc>
                <a:spcPct val="115000"/>
              </a:lnSpc>
              <a:spcBef>
                <a:spcPts val="0"/>
              </a:spcBef>
              <a:spcAft>
                <a:spcPts val="0"/>
              </a:spcAft>
              <a:buNone/>
            </a:pPr>
            <a:r>
              <a:rPr lang="fr">
                <a:solidFill>
                  <a:srgbClr val="212121"/>
                </a:solidFill>
                <a:latin typeface="Lato"/>
                <a:ea typeface="Lato"/>
                <a:cs typeface="Lato"/>
                <a:sym typeface="Lato"/>
              </a:rPr>
              <a:t>As part of international mobility, </a:t>
            </a:r>
            <a:r>
              <a:rPr b="1" lang="fr">
                <a:solidFill>
                  <a:srgbClr val="FFFFFF"/>
                </a:solidFill>
                <a:latin typeface="Lato"/>
                <a:ea typeface="Lato"/>
                <a:cs typeface="Lato"/>
                <a:sym typeface="Lato"/>
              </a:rPr>
              <a:t>954 </a:t>
            </a:r>
            <a:r>
              <a:rPr lang="fr">
                <a:solidFill>
                  <a:srgbClr val="212121"/>
                </a:solidFill>
                <a:latin typeface="Lato"/>
                <a:ea typeface="Lato"/>
                <a:cs typeface="Lato"/>
                <a:sym typeface="Lato"/>
              </a:rPr>
              <a:t>international students were received by EGE, of which more than </a:t>
            </a:r>
            <a:r>
              <a:rPr b="1" lang="fr">
                <a:solidFill>
                  <a:srgbClr val="FFFFFF"/>
                </a:solidFill>
                <a:latin typeface="Lato"/>
                <a:ea typeface="Lato"/>
                <a:cs typeface="Lato"/>
                <a:sym typeface="Lato"/>
              </a:rPr>
              <a:t>21</a:t>
            </a:r>
            <a:r>
              <a:rPr b="1" lang="fr">
                <a:solidFill>
                  <a:srgbClr val="212121"/>
                </a:solidFill>
                <a:latin typeface="Lato"/>
                <a:ea typeface="Lato"/>
                <a:cs typeface="Lato"/>
                <a:sym typeface="Lato"/>
              </a:rPr>
              <a:t> </a:t>
            </a:r>
            <a:r>
              <a:rPr lang="fr">
                <a:solidFill>
                  <a:srgbClr val="212121"/>
                </a:solidFill>
                <a:latin typeface="Lato"/>
                <a:ea typeface="Lato"/>
                <a:cs typeface="Lato"/>
                <a:sym typeface="Lato"/>
              </a:rPr>
              <a:t>nationalities</a:t>
            </a:r>
            <a:r>
              <a:rPr lang="fr">
                <a:solidFill>
                  <a:srgbClr val="212121"/>
                </a:solidFill>
                <a:latin typeface="Lato"/>
                <a:ea typeface="Lato"/>
                <a:cs typeface="Lato"/>
                <a:sym typeface="Lato"/>
              </a:rPr>
              <a:t> represented</a:t>
            </a:r>
            <a:endParaRPr>
              <a:solidFill>
                <a:srgbClr val="212121"/>
              </a:solidFill>
              <a:latin typeface="Lato"/>
              <a:ea typeface="Lato"/>
              <a:cs typeface="Lato"/>
              <a:sym typeface="Lato"/>
            </a:endParaRPr>
          </a:p>
          <a:p>
            <a:pPr indent="0" lvl="0" marL="0" marR="25400" rtl="0">
              <a:lnSpc>
                <a:spcPct val="115000"/>
              </a:lnSpc>
              <a:spcBef>
                <a:spcPts val="0"/>
              </a:spcBef>
              <a:spcAft>
                <a:spcPts val="0"/>
              </a:spcAft>
              <a:buNone/>
            </a:pPr>
            <a:r>
              <a:t/>
            </a:r>
            <a:endParaRPr sz="1100">
              <a:solidFill>
                <a:srgbClr val="212121"/>
              </a:solidFill>
              <a:latin typeface="Lato"/>
              <a:ea typeface="Lato"/>
              <a:cs typeface="Lato"/>
              <a:sym typeface="Lato"/>
            </a:endParaRPr>
          </a:p>
          <a:p>
            <a:pPr indent="0" lvl="0" marL="0" rtl="0">
              <a:spcBef>
                <a:spcPts val="0"/>
              </a:spcBef>
              <a:spcAft>
                <a:spcPts val="0"/>
              </a:spcAft>
              <a:buNone/>
            </a:pPr>
            <a:r>
              <a:t/>
            </a:r>
            <a:endParaRPr sz="1300">
              <a:solidFill>
                <a:srgbClr val="FFFFFF"/>
              </a:solidFill>
              <a:latin typeface="Lato"/>
              <a:ea typeface="Lato"/>
              <a:cs typeface="Lato"/>
              <a:sym typeface="Lato"/>
            </a:endParaRPr>
          </a:p>
        </p:txBody>
      </p:sp>
      <p:sp>
        <p:nvSpPr>
          <p:cNvPr id="216" name="Shape 216"/>
          <p:cNvSpPr txBox="1"/>
          <p:nvPr/>
        </p:nvSpPr>
        <p:spPr>
          <a:xfrm>
            <a:off x="3037225" y="2368025"/>
            <a:ext cx="4501800" cy="325500"/>
          </a:xfrm>
          <a:prstGeom prst="rect">
            <a:avLst/>
          </a:prstGeom>
          <a:noFill/>
          <a:ln>
            <a:noFill/>
          </a:ln>
        </p:spPr>
        <p:txBody>
          <a:bodyPr anchorCtr="0" anchor="ctr" bIns="91425" lIns="91425" spcFirstLastPara="1" rIns="91425" wrap="square" tIns="91425">
            <a:noAutofit/>
          </a:bodyPr>
          <a:lstStyle/>
          <a:p>
            <a:pPr indent="0" lvl="0" marL="0" marR="25400" rtl="0">
              <a:lnSpc>
                <a:spcPct val="115000"/>
              </a:lnSpc>
              <a:spcBef>
                <a:spcPts val="0"/>
              </a:spcBef>
              <a:spcAft>
                <a:spcPts val="0"/>
              </a:spcAft>
              <a:buNone/>
            </a:pPr>
            <a:r>
              <a:rPr b="1" lang="fr">
                <a:solidFill>
                  <a:srgbClr val="FFFFFF"/>
                </a:solidFill>
                <a:latin typeface="Lato"/>
                <a:ea typeface="Lato"/>
                <a:cs typeface="Lato"/>
                <a:sym typeface="Lato"/>
              </a:rPr>
              <a:t>522</a:t>
            </a:r>
            <a:r>
              <a:rPr lang="fr">
                <a:solidFill>
                  <a:srgbClr val="212121"/>
                </a:solidFill>
                <a:latin typeface="Lato"/>
                <a:ea typeface="Lato"/>
                <a:cs typeface="Lato"/>
                <a:sym typeface="Lato"/>
              </a:rPr>
              <a:t> Moroccan students benefited from international mobility in the </a:t>
            </a:r>
            <a:r>
              <a:rPr b="1" lang="fr">
                <a:solidFill>
                  <a:srgbClr val="FFFFFF"/>
                </a:solidFill>
                <a:latin typeface="Lato"/>
                <a:ea typeface="Lato"/>
                <a:cs typeface="Lato"/>
                <a:sym typeface="Lato"/>
              </a:rPr>
              <a:t>80</a:t>
            </a:r>
            <a:r>
              <a:rPr lang="fr">
                <a:solidFill>
                  <a:srgbClr val="212121"/>
                </a:solidFill>
                <a:latin typeface="Lato"/>
                <a:ea typeface="Lato"/>
                <a:cs typeface="Lato"/>
                <a:sym typeface="Lato"/>
              </a:rPr>
              <a:t> partner universities</a:t>
            </a:r>
            <a:endParaRPr>
              <a:solidFill>
                <a:srgbClr val="212121"/>
              </a:solidFill>
              <a:latin typeface="Lato"/>
              <a:ea typeface="Lato"/>
              <a:cs typeface="Lato"/>
              <a:sym typeface="Lato"/>
            </a:endParaRPr>
          </a:p>
          <a:p>
            <a:pPr indent="0" lvl="0" marL="0" rtl="0">
              <a:spcBef>
                <a:spcPts val="0"/>
              </a:spcBef>
              <a:spcAft>
                <a:spcPts val="0"/>
              </a:spcAft>
              <a:buNone/>
            </a:pPr>
            <a:r>
              <a:t/>
            </a:r>
            <a:endParaRPr b="1">
              <a:solidFill>
                <a:srgbClr val="FFFFFF"/>
              </a:solidFill>
              <a:latin typeface="Lato"/>
              <a:ea typeface="Lato"/>
              <a:cs typeface="Lato"/>
              <a:sym typeface="Lato"/>
            </a:endParaRPr>
          </a:p>
        </p:txBody>
      </p:sp>
      <p:pic>
        <p:nvPicPr>
          <p:cNvPr id="217" name="Shape 217"/>
          <p:cNvPicPr preferRelativeResize="0"/>
          <p:nvPr/>
        </p:nvPicPr>
        <p:blipFill>
          <a:blip r:embed="rId3">
            <a:alphaModFix/>
          </a:blip>
          <a:stretch>
            <a:fillRect/>
          </a:stretch>
        </p:blipFill>
        <p:spPr>
          <a:xfrm>
            <a:off x="1991725" y="1917120"/>
            <a:ext cx="706200" cy="706200"/>
          </a:xfrm>
          <a:prstGeom prst="rect">
            <a:avLst/>
          </a:prstGeom>
          <a:noFill/>
          <a:ln>
            <a:noFill/>
          </a:ln>
        </p:spPr>
      </p:pic>
      <p:pic>
        <p:nvPicPr>
          <p:cNvPr id="218" name="Shape 218"/>
          <p:cNvPicPr preferRelativeResize="0"/>
          <p:nvPr/>
        </p:nvPicPr>
        <p:blipFill>
          <a:blip r:embed="rId4">
            <a:alphaModFix/>
          </a:blip>
          <a:stretch>
            <a:fillRect/>
          </a:stretch>
        </p:blipFill>
        <p:spPr>
          <a:xfrm>
            <a:off x="6308850" y="2804751"/>
            <a:ext cx="778000" cy="7780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DD0B45"/>
        </a:solidFill>
      </p:bgPr>
    </p:bg>
    <p:spTree>
      <p:nvGrpSpPr>
        <p:cNvPr id="222" name="Shape 222"/>
        <p:cNvGrpSpPr/>
        <p:nvPr/>
      </p:nvGrpSpPr>
      <p:grpSpPr>
        <a:xfrm>
          <a:off x="0" y="0"/>
          <a:ext cx="0" cy="0"/>
          <a:chOff x="0" y="0"/>
          <a:chExt cx="0" cy="0"/>
        </a:xfrm>
      </p:grpSpPr>
      <p:pic>
        <p:nvPicPr>
          <p:cNvPr id="223" name="Shape 223"/>
          <p:cNvPicPr preferRelativeResize="0"/>
          <p:nvPr/>
        </p:nvPicPr>
        <p:blipFill rotWithShape="1">
          <a:blip r:embed="rId3">
            <a:alphaModFix/>
          </a:blip>
          <a:srcRect b="13307" l="0" r="0" t="0"/>
          <a:stretch/>
        </p:blipFill>
        <p:spPr>
          <a:xfrm>
            <a:off x="2969212" y="35788"/>
            <a:ext cx="3205613" cy="1563214"/>
          </a:xfrm>
          <a:prstGeom prst="rect">
            <a:avLst/>
          </a:prstGeom>
          <a:noFill/>
          <a:ln>
            <a:noFill/>
          </a:ln>
          <a:effectLst>
            <a:outerShdw blurRad="57150" rotWithShape="0" algn="bl" dir="5400000" dist="19050">
              <a:srgbClr val="000000">
                <a:alpha val="50000"/>
              </a:srgbClr>
            </a:outerShdw>
          </a:effectLst>
        </p:spPr>
      </p:pic>
      <p:pic>
        <p:nvPicPr>
          <p:cNvPr id="224" name="Shape 224"/>
          <p:cNvPicPr preferRelativeResize="0"/>
          <p:nvPr/>
        </p:nvPicPr>
        <p:blipFill>
          <a:blip r:embed="rId4">
            <a:alphaModFix/>
          </a:blip>
          <a:stretch>
            <a:fillRect/>
          </a:stretch>
        </p:blipFill>
        <p:spPr>
          <a:xfrm>
            <a:off x="62025" y="35800"/>
            <a:ext cx="2864174" cy="1909450"/>
          </a:xfrm>
          <a:prstGeom prst="rect">
            <a:avLst/>
          </a:prstGeom>
          <a:noFill/>
          <a:ln>
            <a:noFill/>
          </a:ln>
          <a:effectLst>
            <a:outerShdw blurRad="57150" rotWithShape="0" algn="bl" dir="5400000" dist="19050">
              <a:srgbClr val="000000">
                <a:alpha val="50000"/>
              </a:srgbClr>
            </a:outerShdw>
          </a:effectLst>
        </p:spPr>
      </p:pic>
      <p:pic>
        <p:nvPicPr>
          <p:cNvPr id="225" name="Shape 225"/>
          <p:cNvPicPr preferRelativeResize="0"/>
          <p:nvPr/>
        </p:nvPicPr>
        <p:blipFill rotWithShape="1">
          <a:blip r:embed="rId5">
            <a:alphaModFix/>
          </a:blip>
          <a:srcRect b="6420" l="0" r="0" t="18136"/>
          <a:stretch/>
        </p:blipFill>
        <p:spPr>
          <a:xfrm>
            <a:off x="2968175" y="3574575"/>
            <a:ext cx="2933002" cy="1498825"/>
          </a:xfrm>
          <a:prstGeom prst="rect">
            <a:avLst/>
          </a:prstGeom>
          <a:noFill/>
          <a:ln>
            <a:noFill/>
          </a:ln>
          <a:effectLst>
            <a:outerShdw blurRad="57150" rotWithShape="0" algn="bl" dir="5400000" dist="19050">
              <a:srgbClr val="000000">
                <a:alpha val="50000"/>
              </a:srgbClr>
            </a:outerShdw>
          </a:effectLst>
        </p:spPr>
      </p:pic>
      <p:pic>
        <p:nvPicPr>
          <p:cNvPr id="226" name="Shape 226"/>
          <p:cNvPicPr preferRelativeResize="0"/>
          <p:nvPr/>
        </p:nvPicPr>
        <p:blipFill>
          <a:blip r:embed="rId6">
            <a:alphaModFix/>
          </a:blip>
          <a:stretch>
            <a:fillRect/>
          </a:stretch>
        </p:blipFill>
        <p:spPr>
          <a:xfrm>
            <a:off x="5996038" y="2148400"/>
            <a:ext cx="3100175" cy="2066276"/>
          </a:xfrm>
          <a:prstGeom prst="rect">
            <a:avLst/>
          </a:prstGeom>
          <a:noFill/>
          <a:ln>
            <a:noFill/>
          </a:ln>
          <a:effectLst>
            <a:outerShdw blurRad="57150" rotWithShape="0" algn="bl" dir="5400000" dist="19050">
              <a:srgbClr val="000000">
                <a:alpha val="50000"/>
              </a:srgbClr>
            </a:outerShdw>
          </a:effectLst>
        </p:spPr>
      </p:pic>
      <p:pic>
        <p:nvPicPr>
          <p:cNvPr id="227" name="Shape 227"/>
          <p:cNvPicPr preferRelativeResize="0"/>
          <p:nvPr/>
        </p:nvPicPr>
        <p:blipFill>
          <a:blip r:embed="rId7">
            <a:alphaModFix/>
          </a:blip>
          <a:stretch>
            <a:fillRect/>
          </a:stretch>
        </p:blipFill>
        <p:spPr>
          <a:xfrm>
            <a:off x="6203486" y="35800"/>
            <a:ext cx="2892739" cy="2066276"/>
          </a:xfrm>
          <a:prstGeom prst="rect">
            <a:avLst/>
          </a:prstGeom>
          <a:noFill/>
          <a:ln>
            <a:noFill/>
          </a:ln>
          <a:effectLst>
            <a:outerShdw blurRad="57150" rotWithShape="0" algn="bl" dir="5400000" dist="19050">
              <a:srgbClr val="000000">
                <a:alpha val="50000"/>
              </a:srgbClr>
            </a:outerShdw>
          </a:effectLst>
        </p:spPr>
      </p:pic>
      <p:pic>
        <p:nvPicPr>
          <p:cNvPr id="228" name="Shape 228"/>
          <p:cNvPicPr preferRelativeResize="0"/>
          <p:nvPr/>
        </p:nvPicPr>
        <p:blipFill rotWithShape="1">
          <a:blip r:embed="rId8">
            <a:alphaModFix/>
          </a:blip>
          <a:srcRect b="0" l="0" r="0" t="30881"/>
          <a:stretch/>
        </p:blipFill>
        <p:spPr>
          <a:xfrm>
            <a:off x="62025" y="1999725"/>
            <a:ext cx="2864174" cy="1206175"/>
          </a:xfrm>
          <a:prstGeom prst="rect">
            <a:avLst/>
          </a:prstGeom>
          <a:noFill/>
          <a:ln>
            <a:noFill/>
          </a:ln>
          <a:effectLst>
            <a:outerShdw blurRad="57150" rotWithShape="0" algn="bl" dir="5400000" dist="19050">
              <a:srgbClr val="000000">
                <a:alpha val="50000"/>
              </a:srgbClr>
            </a:outerShdw>
          </a:effectLst>
        </p:spPr>
      </p:pic>
      <p:pic>
        <p:nvPicPr>
          <p:cNvPr id="229" name="Shape 229"/>
          <p:cNvPicPr preferRelativeResize="0"/>
          <p:nvPr/>
        </p:nvPicPr>
        <p:blipFill>
          <a:blip r:embed="rId9">
            <a:alphaModFix/>
          </a:blip>
          <a:stretch>
            <a:fillRect/>
          </a:stretch>
        </p:blipFill>
        <p:spPr>
          <a:xfrm>
            <a:off x="62025" y="3255850"/>
            <a:ext cx="2864174" cy="1817549"/>
          </a:xfrm>
          <a:prstGeom prst="rect">
            <a:avLst/>
          </a:prstGeom>
          <a:noFill/>
          <a:ln>
            <a:noFill/>
          </a:ln>
          <a:effectLst>
            <a:outerShdw blurRad="57150" rotWithShape="0" algn="bl" dir="5400000" dist="19050">
              <a:srgbClr val="000000">
                <a:alpha val="50000"/>
              </a:srgbClr>
            </a:outerShdw>
          </a:effectLst>
        </p:spPr>
      </p:pic>
      <p:pic>
        <p:nvPicPr>
          <p:cNvPr id="230" name="Shape 230"/>
          <p:cNvPicPr preferRelativeResize="0"/>
          <p:nvPr/>
        </p:nvPicPr>
        <p:blipFill>
          <a:blip r:embed="rId10">
            <a:alphaModFix/>
          </a:blip>
          <a:stretch>
            <a:fillRect/>
          </a:stretch>
        </p:blipFill>
        <p:spPr>
          <a:xfrm>
            <a:off x="2968175" y="1652750"/>
            <a:ext cx="2959452" cy="1868074"/>
          </a:xfrm>
          <a:prstGeom prst="rect">
            <a:avLst/>
          </a:prstGeom>
          <a:noFill/>
          <a:ln>
            <a:noFill/>
          </a:ln>
          <a:effectLst>
            <a:outerShdw blurRad="57150" rotWithShape="0" algn="bl" dir="5400000" dist="19050">
              <a:srgbClr val="000000">
                <a:alpha val="50000"/>
              </a:srgbClr>
            </a:outerShdw>
          </a:effectLst>
        </p:spPr>
      </p:pic>
      <p:sp>
        <p:nvSpPr>
          <p:cNvPr id="231" name="Shape 231"/>
          <p:cNvSpPr/>
          <p:nvPr/>
        </p:nvSpPr>
        <p:spPr>
          <a:xfrm>
            <a:off x="5996000" y="4284800"/>
            <a:ext cx="3100200" cy="735900"/>
          </a:xfrm>
          <a:prstGeom prst="rect">
            <a:avLst/>
          </a:prstGeom>
          <a:solidFill>
            <a:srgbClr val="D9D9D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algn="ctr">
              <a:spcBef>
                <a:spcPts val="0"/>
              </a:spcBef>
              <a:spcAft>
                <a:spcPts val="0"/>
              </a:spcAft>
              <a:buNone/>
            </a:pPr>
            <a:r>
              <a:rPr lang="fr">
                <a:solidFill>
                  <a:srgbClr val="DD0B45"/>
                </a:solidFill>
                <a:latin typeface="Lato"/>
                <a:ea typeface="Lato"/>
                <a:cs typeface="Lato"/>
                <a:sym typeface="Lato"/>
              </a:rPr>
              <a:t>Our international students in morocco</a:t>
            </a:r>
            <a:endParaRPr>
              <a:solidFill>
                <a:srgbClr val="DD0B45"/>
              </a:solidFill>
              <a:latin typeface="Lato"/>
              <a:ea typeface="Lato"/>
              <a:cs typeface="Lato"/>
              <a:sym typeface="Lato"/>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DD0B45"/>
        </a:solidFill>
      </p:bgPr>
    </p:bg>
    <p:spTree>
      <p:nvGrpSpPr>
        <p:cNvPr id="235" name="Shape 235"/>
        <p:cNvGrpSpPr/>
        <p:nvPr/>
      </p:nvGrpSpPr>
      <p:grpSpPr>
        <a:xfrm>
          <a:off x="0" y="0"/>
          <a:ext cx="0" cy="0"/>
          <a:chOff x="0" y="0"/>
          <a:chExt cx="0" cy="0"/>
        </a:xfrm>
      </p:grpSpPr>
      <p:sp>
        <p:nvSpPr>
          <p:cNvPr id="236" name="Shape 236"/>
          <p:cNvSpPr txBox="1"/>
          <p:nvPr>
            <p:ph type="title"/>
          </p:nvPr>
        </p:nvSpPr>
        <p:spPr>
          <a:xfrm>
            <a:off x="729450" y="1318650"/>
            <a:ext cx="7688700" cy="5352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fr">
                <a:solidFill>
                  <a:srgbClr val="FFFFFF"/>
                </a:solidFill>
              </a:rPr>
              <a:t>Master programs</a:t>
            </a:r>
            <a:endParaRPr>
              <a:solidFill>
                <a:srgbClr val="FFFFFF"/>
              </a:solidFill>
            </a:endParaRPr>
          </a:p>
        </p:txBody>
      </p:sp>
      <p:sp>
        <p:nvSpPr>
          <p:cNvPr id="237" name="Shape 237"/>
          <p:cNvSpPr txBox="1"/>
          <p:nvPr>
            <p:ph idx="1" type="body"/>
          </p:nvPr>
        </p:nvSpPr>
        <p:spPr>
          <a:xfrm>
            <a:off x="729450" y="2073775"/>
            <a:ext cx="7734900" cy="984300"/>
          </a:xfrm>
          <a:prstGeom prst="rect">
            <a:avLst/>
          </a:prstGeom>
        </p:spPr>
        <p:txBody>
          <a:bodyPr anchorCtr="0" anchor="t" bIns="91425" lIns="91425" spcFirstLastPara="1" rIns="91425" wrap="square" tIns="91425">
            <a:noAutofit/>
          </a:bodyPr>
          <a:lstStyle/>
          <a:p>
            <a:pPr indent="0" lvl="0" marL="0" rtl="0">
              <a:spcBef>
                <a:spcPts val="500"/>
              </a:spcBef>
              <a:spcAft>
                <a:spcPts val="0"/>
              </a:spcAft>
              <a:buNone/>
            </a:pPr>
            <a:r>
              <a:rPr lang="fr" sz="1200">
                <a:solidFill>
                  <a:srgbClr val="FFFFFF"/>
                </a:solidFill>
                <a:latin typeface="Arial"/>
                <a:ea typeface="Arial"/>
                <a:cs typeface="Arial"/>
                <a:sym typeface="Arial"/>
              </a:rPr>
              <a:t>The Rabat School of Governance and Economics currently has on offer two graduate programs in partnership with prestigious institutions in Europe like Paris Dauphine, Sciences Po Aix, University of Turin or Sophia Antipolis in Nice</a:t>
            </a:r>
            <a:endParaRPr sz="1200">
              <a:solidFill>
                <a:srgbClr val="FFFFFF"/>
              </a:solidFill>
              <a:latin typeface="Arial"/>
              <a:ea typeface="Arial"/>
              <a:cs typeface="Arial"/>
              <a:sym typeface="Arial"/>
            </a:endParaRPr>
          </a:p>
          <a:p>
            <a:pPr indent="0" lvl="0" marL="0" rtl="0">
              <a:spcBef>
                <a:spcPts val="0"/>
              </a:spcBef>
              <a:spcAft>
                <a:spcPts val="1600"/>
              </a:spcAft>
              <a:buNone/>
            </a:pPr>
            <a:r>
              <a:t/>
            </a:r>
            <a:endParaRPr sz="1100">
              <a:solidFill>
                <a:srgbClr val="FFFFFF"/>
              </a:solidFill>
            </a:endParaRPr>
          </a:p>
        </p:txBody>
      </p:sp>
      <p:sp>
        <p:nvSpPr>
          <p:cNvPr id="238" name="Shape 238"/>
          <p:cNvSpPr txBox="1"/>
          <p:nvPr/>
        </p:nvSpPr>
        <p:spPr>
          <a:xfrm>
            <a:off x="958525" y="3210475"/>
            <a:ext cx="6116100" cy="1121700"/>
          </a:xfrm>
          <a:prstGeom prst="rect">
            <a:avLst/>
          </a:prstGeom>
          <a:noFill/>
          <a:ln>
            <a:noFill/>
          </a:ln>
        </p:spPr>
        <p:txBody>
          <a:bodyPr anchorCtr="0" anchor="ctr" bIns="91425" lIns="91425" spcFirstLastPara="1" rIns="91425" wrap="square" tIns="91425">
            <a:noAutofit/>
          </a:bodyPr>
          <a:lstStyle/>
          <a:p>
            <a:pPr indent="0" lvl="0" marL="0" rtl="0">
              <a:lnSpc>
                <a:spcPct val="115000"/>
              </a:lnSpc>
              <a:spcBef>
                <a:spcPts val="800"/>
              </a:spcBef>
              <a:spcAft>
                <a:spcPts val="0"/>
              </a:spcAft>
              <a:buNone/>
            </a:pPr>
            <a:r>
              <a:rPr lang="fr" sz="1200"/>
              <a:t>• </a:t>
            </a:r>
            <a:r>
              <a:rPr lang="fr" sz="1200">
                <a:solidFill>
                  <a:srgbClr val="FFFFFF"/>
                </a:solidFill>
              </a:rPr>
              <a:t>International Economics (ECO)</a:t>
            </a:r>
            <a:endParaRPr sz="1200">
              <a:solidFill>
                <a:srgbClr val="FFFFFF"/>
              </a:solidFill>
            </a:endParaRPr>
          </a:p>
          <a:p>
            <a:pPr indent="0" lvl="0" marL="0" rtl="0">
              <a:lnSpc>
                <a:spcPct val="115000"/>
              </a:lnSpc>
              <a:spcBef>
                <a:spcPts val="800"/>
              </a:spcBef>
              <a:spcAft>
                <a:spcPts val="0"/>
              </a:spcAft>
              <a:buNone/>
            </a:pPr>
            <a:r>
              <a:t/>
            </a:r>
            <a:endParaRPr sz="1200">
              <a:solidFill>
                <a:srgbClr val="FFFFFF"/>
              </a:solidFill>
            </a:endParaRPr>
          </a:p>
          <a:p>
            <a:pPr indent="0" lvl="0" marL="0" rtl="0">
              <a:lnSpc>
                <a:spcPct val="115000"/>
              </a:lnSpc>
              <a:spcBef>
                <a:spcPts val="800"/>
              </a:spcBef>
              <a:spcAft>
                <a:spcPts val="0"/>
              </a:spcAft>
              <a:buNone/>
            </a:pPr>
            <a:r>
              <a:rPr lang="fr" sz="1200"/>
              <a:t>• </a:t>
            </a:r>
            <a:r>
              <a:rPr lang="fr" sz="1200">
                <a:solidFill>
                  <a:srgbClr val="FFFFFF"/>
                </a:solidFill>
              </a:rPr>
              <a:t>Comparative Analysis of Mediterranean Societies (COSM)</a:t>
            </a:r>
            <a:endParaRPr sz="1200">
              <a:solidFill>
                <a:srgbClr val="FFFFFF"/>
              </a:solidFill>
            </a:endParaRPr>
          </a:p>
        </p:txBody>
      </p:sp>
      <p:pic>
        <p:nvPicPr>
          <p:cNvPr id="239" name="Shape 239"/>
          <p:cNvPicPr preferRelativeResize="0"/>
          <p:nvPr/>
        </p:nvPicPr>
        <p:blipFill>
          <a:blip r:embed="rId3">
            <a:alphaModFix/>
          </a:blip>
          <a:stretch>
            <a:fillRect/>
          </a:stretch>
        </p:blipFill>
        <p:spPr>
          <a:xfrm>
            <a:off x="3390526" y="3154425"/>
            <a:ext cx="1099251" cy="433300"/>
          </a:xfrm>
          <a:prstGeom prst="rect">
            <a:avLst/>
          </a:prstGeom>
          <a:noFill/>
          <a:ln>
            <a:noFill/>
          </a:ln>
        </p:spPr>
      </p:pic>
      <p:pic>
        <p:nvPicPr>
          <p:cNvPr id="240" name="Shape 240"/>
          <p:cNvPicPr preferRelativeResize="0"/>
          <p:nvPr/>
        </p:nvPicPr>
        <p:blipFill>
          <a:blip r:embed="rId4">
            <a:alphaModFix/>
          </a:blip>
          <a:stretch>
            <a:fillRect/>
          </a:stretch>
        </p:blipFill>
        <p:spPr>
          <a:xfrm>
            <a:off x="4812075" y="3052525"/>
            <a:ext cx="1362612" cy="535200"/>
          </a:xfrm>
          <a:prstGeom prst="rect">
            <a:avLst/>
          </a:prstGeom>
          <a:noFill/>
          <a:ln>
            <a:noFill/>
          </a:ln>
        </p:spPr>
      </p:pic>
      <p:pic>
        <p:nvPicPr>
          <p:cNvPr id="241" name="Shape 241"/>
          <p:cNvPicPr preferRelativeResize="0"/>
          <p:nvPr/>
        </p:nvPicPr>
        <p:blipFill>
          <a:blip r:embed="rId5">
            <a:alphaModFix/>
          </a:blip>
          <a:stretch>
            <a:fillRect/>
          </a:stretch>
        </p:blipFill>
        <p:spPr>
          <a:xfrm>
            <a:off x="5323200" y="3778900"/>
            <a:ext cx="1376966" cy="535200"/>
          </a:xfrm>
          <a:prstGeom prst="rect">
            <a:avLst/>
          </a:prstGeom>
          <a:noFill/>
          <a:ln>
            <a:noFill/>
          </a:ln>
        </p:spPr>
      </p:pic>
      <p:pic>
        <p:nvPicPr>
          <p:cNvPr id="242" name="Shape 242"/>
          <p:cNvPicPr preferRelativeResize="0"/>
          <p:nvPr/>
        </p:nvPicPr>
        <p:blipFill>
          <a:blip r:embed="rId6">
            <a:alphaModFix/>
          </a:blip>
          <a:stretch>
            <a:fillRect/>
          </a:stretch>
        </p:blipFill>
        <p:spPr>
          <a:xfrm>
            <a:off x="6496977" y="2956600"/>
            <a:ext cx="977326" cy="631126"/>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noFill/>
      </p:bgPr>
    </p:bg>
    <p:spTree>
      <p:nvGrpSpPr>
        <p:cNvPr id="246" name="Shape 246"/>
        <p:cNvGrpSpPr/>
        <p:nvPr/>
      </p:nvGrpSpPr>
      <p:grpSpPr>
        <a:xfrm>
          <a:off x="0" y="0"/>
          <a:ext cx="0" cy="0"/>
          <a:chOff x="0" y="0"/>
          <a:chExt cx="0" cy="0"/>
        </a:xfrm>
      </p:grpSpPr>
      <p:pic>
        <p:nvPicPr>
          <p:cNvPr id="247" name="Shape 247"/>
          <p:cNvPicPr preferRelativeResize="0"/>
          <p:nvPr/>
        </p:nvPicPr>
        <p:blipFill>
          <a:blip r:embed="rId3">
            <a:alphaModFix/>
          </a:blip>
          <a:stretch>
            <a:fillRect/>
          </a:stretch>
        </p:blipFill>
        <p:spPr>
          <a:xfrm>
            <a:off x="0" y="0"/>
            <a:ext cx="9069025" cy="5318750"/>
          </a:xfrm>
          <a:prstGeom prst="rect">
            <a:avLst/>
          </a:prstGeom>
          <a:noFill/>
          <a:ln>
            <a:noFill/>
          </a:ln>
        </p:spPr>
      </p:pic>
      <p:sp>
        <p:nvSpPr>
          <p:cNvPr id="248" name="Shape 248"/>
          <p:cNvSpPr txBox="1"/>
          <p:nvPr>
            <p:ph type="title"/>
          </p:nvPr>
        </p:nvSpPr>
        <p:spPr>
          <a:xfrm>
            <a:off x="291725" y="1249575"/>
            <a:ext cx="4404900" cy="5967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fr">
                <a:solidFill>
                  <a:srgbClr val="000000"/>
                </a:solidFill>
                <a:latin typeface="Lato"/>
                <a:ea typeface="Lato"/>
                <a:cs typeface="Lato"/>
                <a:sym typeface="Lato"/>
              </a:rPr>
              <a:t>The Arabic Program PEASS</a:t>
            </a:r>
            <a:endParaRPr>
              <a:solidFill>
                <a:srgbClr val="000000"/>
              </a:solidFill>
              <a:latin typeface="Lato"/>
              <a:ea typeface="Lato"/>
              <a:cs typeface="Lato"/>
              <a:sym typeface="Lato"/>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9900"/>
        </a:solidFill>
      </p:bgPr>
    </p:bg>
    <p:spTree>
      <p:nvGrpSpPr>
        <p:cNvPr id="252" name="Shape 252"/>
        <p:cNvGrpSpPr/>
        <p:nvPr/>
      </p:nvGrpSpPr>
      <p:grpSpPr>
        <a:xfrm>
          <a:off x="0" y="0"/>
          <a:ext cx="0" cy="0"/>
          <a:chOff x="0" y="0"/>
          <a:chExt cx="0" cy="0"/>
        </a:xfrm>
      </p:grpSpPr>
      <p:sp>
        <p:nvSpPr>
          <p:cNvPr id="253" name="Shape 253"/>
          <p:cNvSpPr txBox="1"/>
          <p:nvPr>
            <p:ph type="title"/>
          </p:nvPr>
        </p:nvSpPr>
        <p:spPr>
          <a:xfrm>
            <a:off x="736025" y="657650"/>
            <a:ext cx="7815900" cy="919800"/>
          </a:xfrm>
          <a:prstGeom prst="rect">
            <a:avLst/>
          </a:prstGeom>
        </p:spPr>
        <p:txBody>
          <a:bodyPr anchorCtr="0" anchor="t" bIns="91425" lIns="91425" spcFirstLastPara="1" rIns="91425" wrap="square" tIns="91425">
            <a:noAutofit/>
          </a:bodyPr>
          <a:lstStyle/>
          <a:p>
            <a:pPr indent="0" lvl="0" marL="0" marR="25400" rtl="0">
              <a:lnSpc>
                <a:spcPct val="115000"/>
              </a:lnSpc>
              <a:spcBef>
                <a:spcPts val="0"/>
              </a:spcBef>
              <a:spcAft>
                <a:spcPts val="0"/>
              </a:spcAft>
              <a:buNone/>
            </a:pPr>
            <a:r>
              <a:rPr b="0" lang="fr" sz="1400">
                <a:solidFill>
                  <a:srgbClr val="FFFFFF"/>
                </a:solidFill>
                <a:latin typeface="Lato"/>
                <a:ea typeface="Lato"/>
                <a:cs typeface="Lato"/>
                <a:sym typeface="Lato"/>
              </a:rPr>
              <a:t>The PEASS is </a:t>
            </a:r>
            <a:r>
              <a:rPr b="0" lang="fr" sz="1400">
                <a:solidFill>
                  <a:srgbClr val="FFFFFF"/>
                </a:solidFill>
                <a:latin typeface="Lato"/>
                <a:ea typeface="Lato"/>
                <a:cs typeface="Lato"/>
                <a:sym typeface="Lato"/>
              </a:rPr>
              <a:t>a program of linguistic intensification on university objectives, proposed by EGE Rabat. It is intended for non-Arabic speaking students who wish to  develop their level and use of the standard Arabic language, while improving their understanding and ability to analyze the major economic and social political issues of the contemporary world.</a:t>
            </a:r>
            <a:endParaRPr b="0" sz="1400">
              <a:solidFill>
                <a:srgbClr val="FFFFFF"/>
              </a:solidFill>
              <a:latin typeface="Lato"/>
              <a:ea typeface="Lato"/>
              <a:cs typeface="Lato"/>
              <a:sym typeface="Lato"/>
            </a:endParaRPr>
          </a:p>
          <a:p>
            <a:pPr indent="0" lvl="0" marL="0" marR="25400" rtl="0">
              <a:lnSpc>
                <a:spcPct val="115000"/>
              </a:lnSpc>
              <a:spcBef>
                <a:spcPts val="0"/>
              </a:spcBef>
              <a:spcAft>
                <a:spcPts val="0"/>
              </a:spcAft>
              <a:buNone/>
            </a:pPr>
            <a:r>
              <a:t/>
            </a:r>
            <a:endParaRPr b="0" sz="1400">
              <a:solidFill>
                <a:srgbClr val="FFFFFF"/>
              </a:solidFill>
              <a:latin typeface="Lato"/>
              <a:ea typeface="Lato"/>
              <a:cs typeface="Lato"/>
              <a:sym typeface="Lato"/>
            </a:endParaRPr>
          </a:p>
          <a:p>
            <a:pPr indent="0" lvl="0" marL="0" rtl="0">
              <a:spcBef>
                <a:spcPts val="0"/>
              </a:spcBef>
              <a:spcAft>
                <a:spcPts val="0"/>
              </a:spcAft>
              <a:buNone/>
            </a:pPr>
            <a:r>
              <a:t/>
            </a:r>
            <a:endParaRPr sz="1400"/>
          </a:p>
        </p:txBody>
      </p:sp>
      <p:pic>
        <p:nvPicPr>
          <p:cNvPr id="254" name="Shape 254"/>
          <p:cNvPicPr preferRelativeResize="0"/>
          <p:nvPr/>
        </p:nvPicPr>
        <p:blipFill rotWithShape="1">
          <a:blip r:embed="rId3">
            <a:alphaModFix/>
          </a:blip>
          <a:srcRect b="2752" l="0" r="0" t="0"/>
          <a:stretch/>
        </p:blipFill>
        <p:spPr>
          <a:xfrm>
            <a:off x="0" y="1963450"/>
            <a:ext cx="9143999" cy="32273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treamline">
  <a:themeElements>
    <a:clrScheme name="Streamline">
      <a:dk1>
        <a:srgbClr val="1A9988"/>
      </a:dk1>
      <a:lt1>
        <a:srgbClr val="FFFFFF"/>
      </a:lt1>
      <a:dk2>
        <a:srgbClr val="1A1A1A"/>
      </a:dk2>
      <a:lt2>
        <a:srgbClr val="E9EDEE"/>
      </a:lt2>
      <a:accent1>
        <a:srgbClr val="595959"/>
      </a:accent1>
      <a:accent2>
        <a:srgbClr val="6AA4C8"/>
      </a:accent2>
      <a:accent3>
        <a:srgbClr val="EB5600"/>
      </a:accent3>
      <a:accent4>
        <a:srgbClr val="A2FFE8"/>
      </a:accent4>
      <a:accent5>
        <a:srgbClr val="1C3678"/>
      </a:accent5>
      <a:accent6>
        <a:srgbClr val="FFB8A2"/>
      </a:accent6>
      <a:hlink>
        <a:srgbClr val="1C3678"/>
      </a:hlink>
      <a:folHlink>
        <a:srgbClr val="1C367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