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
  </p:notesMasterIdLst>
  <p:sldIdLst>
    <p:sldId id="256" r:id="rId2"/>
    <p:sldId id="283" r:id="rId3"/>
    <p:sldId id="284" r:id="rId4"/>
    <p:sldId id="290" r:id="rId5"/>
    <p:sldId id="286" r:id="rId6"/>
    <p:sldId id="287" r:id="rId7"/>
    <p:sldId id="291" r:id="rId8"/>
    <p:sldId id="288" r:id="rId9"/>
    <p:sldId id="289" r:id="rId10"/>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4578"/>
    <a:srgbClr val="ADCCF1"/>
    <a:srgbClr val="7DA2D9"/>
    <a:srgbClr val="79ABE7"/>
    <a:srgbClr val="92BBEC"/>
    <a:srgbClr val="008000"/>
    <a:srgbClr val="94362C"/>
    <a:srgbClr val="C3E224"/>
    <a:srgbClr val="A1B6D4"/>
    <a:srgbClr val="B4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ittlere Formatvorlage 4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61" autoAdjust="0"/>
    <p:restoredTop sz="95246" autoAdjust="0"/>
  </p:normalViewPr>
  <p:slideViewPr>
    <p:cSldViewPr>
      <p:cViewPr>
        <p:scale>
          <a:sx n="111" d="100"/>
          <a:sy n="111" d="100"/>
        </p:scale>
        <p:origin x="-159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928BF0-39C3-49CA-84F8-6739450D4CAC}" type="datetimeFigureOut">
              <a:rPr lang="de-DE" smtClean="0"/>
              <a:t>01.02.2018</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FB3700-D175-404D-85AD-394B926934A5}" type="slidenum">
              <a:rPr lang="de-DE" smtClean="0"/>
              <a:t>‹Nr.›</a:t>
            </a:fld>
            <a:endParaRPr lang="de-DE"/>
          </a:p>
        </p:txBody>
      </p:sp>
    </p:spTree>
    <p:extLst>
      <p:ext uri="{BB962C8B-B14F-4D97-AF65-F5344CB8AC3E}">
        <p14:creationId xmlns:p14="http://schemas.microsoft.com/office/powerpoint/2010/main" val="3361681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Wie</a:t>
            </a:r>
            <a:r>
              <a:rPr lang="de-DE" baseline="0" dirty="0" smtClean="0"/>
              <a:t> wird das kontrolliert, ob die Kurse belegt worden sind? Neue Funktion bei MARVIN?</a:t>
            </a:r>
            <a:endParaRPr lang="de-DE" dirty="0"/>
          </a:p>
        </p:txBody>
      </p:sp>
      <p:sp>
        <p:nvSpPr>
          <p:cNvPr id="4" name="Foliennummernplatzhalter 3"/>
          <p:cNvSpPr>
            <a:spLocks noGrp="1"/>
          </p:cNvSpPr>
          <p:nvPr>
            <p:ph type="sldNum" sz="quarter" idx="10"/>
          </p:nvPr>
        </p:nvSpPr>
        <p:spPr/>
        <p:txBody>
          <a:bodyPr/>
          <a:lstStyle/>
          <a:p>
            <a:fld id="{F26E756A-2F16-F54D-A28B-EB398048B709}" type="slidenum">
              <a:rPr lang="de-DE" smtClean="0"/>
              <a:t>7</a:t>
            </a:fld>
            <a:endParaRPr lang="de-DE"/>
          </a:p>
        </p:txBody>
      </p:sp>
    </p:spTree>
    <p:extLst>
      <p:ext uri="{BB962C8B-B14F-4D97-AF65-F5344CB8AC3E}">
        <p14:creationId xmlns:p14="http://schemas.microsoft.com/office/powerpoint/2010/main" val="8265135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5162" name="Group 42"/>
          <p:cNvGrpSpPr>
            <a:grpSpLocks/>
          </p:cNvGrpSpPr>
          <p:nvPr/>
        </p:nvGrpSpPr>
        <p:grpSpPr bwMode="auto">
          <a:xfrm>
            <a:off x="0" y="2420938"/>
            <a:ext cx="9144000" cy="4437063"/>
            <a:chOff x="0" y="1525"/>
            <a:chExt cx="5760" cy="2795"/>
          </a:xfrm>
        </p:grpSpPr>
        <p:sp>
          <p:nvSpPr>
            <p:cNvPr id="5149" name="Rectangle 29"/>
            <p:cNvSpPr>
              <a:spLocks noChangeArrowheads="1"/>
            </p:cNvSpPr>
            <p:nvPr/>
          </p:nvSpPr>
          <p:spPr bwMode="auto">
            <a:xfrm>
              <a:off x="3923" y="3203"/>
              <a:ext cx="1837" cy="784"/>
            </a:xfrm>
            <a:prstGeom prst="rect">
              <a:avLst/>
            </a:prstGeom>
            <a:solidFill>
              <a:srgbClr val="7DA2D9"/>
            </a:solidFill>
            <a:ln w="9525">
              <a:noFill/>
              <a:miter lim="800000"/>
              <a:headEnd/>
              <a:tailEnd/>
            </a:ln>
            <a:effectLst/>
          </p:spPr>
          <p:txBody>
            <a:bodyPr wrap="none" anchor="ctr"/>
            <a:lstStyle/>
            <a:p>
              <a:endParaRPr lang="de-DE"/>
            </a:p>
          </p:txBody>
        </p:sp>
        <p:sp>
          <p:nvSpPr>
            <p:cNvPr id="5150" name="Rectangle 30"/>
            <p:cNvSpPr>
              <a:spLocks noChangeArrowheads="1"/>
            </p:cNvSpPr>
            <p:nvPr/>
          </p:nvSpPr>
          <p:spPr bwMode="auto">
            <a:xfrm>
              <a:off x="0" y="3942"/>
              <a:ext cx="5760" cy="378"/>
            </a:xfrm>
            <a:prstGeom prst="rect">
              <a:avLst/>
            </a:prstGeom>
            <a:solidFill>
              <a:srgbClr val="E4E5EA"/>
            </a:solidFill>
            <a:ln w="9525">
              <a:noFill/>
              <a:miter lim="800000"/>
              <a:headEnd/>
              <a:tailEnd/>
            </a:ln>
            <a:effectLst/>
          </p:spPr>
          <p:txBody>
            <a:bodyPr wrap="none" anchor="ctr"/>
            <a:lstStyle/>
            <a:p>
              <a:endParaRPr lang="de-DE"/>
            </a:p>
          </p:txBody>
        </p:sp>
        <p:sp>
          <p:nvSpPr>
            <p:cNvPr id="5151" name="Rectangle 31"/>
            <p:cNvSpPr>
              <a:spLocks noChangeArrowheads="1"/>
            </p:cNvSpPr>
            <p:nvPr/>
          </p:nvSpPr>
          <p:spPr bwMode="auto">
            <a:xfrm>
              <a:off x="0" y="3161"/>
              <a:ext cx="3925" cy="784"/>
            </a:xfrm>
            <a:prstGeom prst="rect">
              <a:avLst/>
            </a:prstGeom>
            <a:solidFill>
              <a:srgbClr val="F3F5F6"/>
            </a:solidFill>
            <a:ln w="9525">
              <a:noFill/>
              <a:miter lim="800000"/>
              <a:headEnd/>
              <a:tailEnd/>
            </a:ln>
            <a:effectLst/>
          </p:spPr>
          <p:txBody>
            <a:bodyPr wrap="none" anchor="ctr"/>
            <a:lstStyle/>
            <a:p>
              <a:endParaRPr lang="de-DE"/>
            </a:p>
          </p:txBody>
        </p:sp>
        <p:sp>
          <p:nvSpPr>
            <p:cNvPr id="5152" name="Rectangle 32"/>
            <p:cNvSpPr>
              <a:spLocks noChangeArrowheads="1"/>
            </p:cNvSpPr>
            <p:nvPr/>
          </p:nvSpPr>
          <p:spPr bwMode="auto">
            <a:xfrm>
              <a:off x="4938" y="1525"/>
              <a:ext cx="822" cy="839"/>
            </a:xfrm>
            <a:prstGeom prst="rect">
              <a:avLst/>
            </a:prstGeom>
            <a:solidFill>
              <a:srgbClr val="ADCCF1"/>
            </a:solidFill>
            <a:ln w="9525">
              <a:noFill/>
              <a:miter lim="800000"/>
              <a:headEnd/>
              <a:tailEnd/>
            </a:ln>
            <a:effectLst/>
          </p:spPr>
          <p:txBody>
            <a:bodyPr wrap="none" anchor="ctr"/>
            <a:lstStyle/>
            <a:p>
              <a:endParaRPr lang="de-DE"/>
            </a:p>
          </p:txBody>
        </p:sp>
        <p:sp>
          <p:nvSpPr>
            <p:cNvPr id="5154" name="Rectangle 34"/>
            <p:cNvSpPr>
              <a:spLocks noChangeArrowheads="1"/>
            </p:cNvSpPr>
            <p:nvPr/>
          </p:nvSpPr>
          <p:spPr bwMode="auto">
            <a:xfrm>
              <a:off x="0" y="1526"/>
              <a:ext cx="4934" cy="839"/>
            </a:xfrm>
            <a:prstGeom prst="rect">
              <a:avLst/>
            </a:prstGeom>
            <a:solidFill>
              <a:srgbClr val="F3F5F6"/>
            </a:solidFill>
            <a:ln w="9525">
              <a:noFill/>
              <a:miter lim="800000"/>
              <a:headEnd/>
              <a:tailEnd/>
            </a:ln>
            <a:effectLst/>
          </p:spPr>
          <p:txBody>
            <a:bodyPr wrap="none" anchor="ctr"/>
            <a:lstStyle/>
            <a:p>
              <a:endParaRPr lang="de-DE"/>
            </a:p>
          </p:txBody>
        </p:sp>
      </p:grpSp>
      <p:sp>
        <p:nvSpPr>
          <p:cNvPr id="5153" name="Rectangle 33"/>
          <p:cNvSpPr>
            <a:spLocks noChangeArrowheads="1"/>
          </p:cNvSpPr>
          <p:nvPr/>
        </p:nvSpPr>
        <p:spPr bwMode="auto">
          <a:xfrm>
            <a:off x="0" y="3717032"/>
            <a:ext cx="5346700" cy="1368151"/>
          </a:xfrm>
          <a:prstGeom prst="rect">
            <a:avLst/>
          </a:prstGeom>
          <a:solidFill>
            <a:schemeClr val="bg1"/>
          </a:solidFill>
          <a:ln w="9525">
            <a:noFill/>
            <a:miter lim="800000"/>
            <a:headEnd/>
            <a:tailEnd/>
          </a:ln>
          <a:effectLst/>
        </p:spPr>
        <p:txBody>
          <a:bodyPr wrap="none" anchor="ctr"/>
          <a:lstStyle/>
          <a:p>
            <a:endParaRPr lang="de-DE"/>
          </a:p>
        </p:txBody>
      </p:sp>
      <p:sp>
        <p:nvSpPr>
          <p:cNvPr id="5124" name="Rectangle 4"/>
          <p:cNvSpPr>
            <a:spLocks noGrp="1" noChangeArrowheads="1"/>
          </p:cNvSpPr>
          <p:nvPr>
            <p:ph type="ctrTitle"/>
          </p:nvPr>
        </p:nvSpPr>
        <p:spPr>
          <a:xfrm>
            <a:off x="468313" y="2419350"/>
            <a:ext cx="7199312" cy="1514475"/>
          </a:xfrm>
        </p:spPr>
        <p:txBody>
          <a:bodyPr/>
          <a:lstStyle>
            <a:lvl1pPr>
              <a:defRPr>
                <a:solidFill>
                  <a:srgbClr val="204578"/>
                </a:solidFill>
              </a:defRPr>
            </a:lvl1pPr>
          </a:lstStyle>
          <a:p>
            <a:r>
              <a:rPr lang="de-DE" dirty="0" smtClean="0"/>
              <a:t>Titelmasterformat durch Klicken bearbeiten</a:t>
            </a:r>
            <a:endParaRPr lang="de-DE" dirty="0"/>
          </a:p>
        </p:txBody>
      </p:sp>
      <p:sp>
        <p:nvSpPr>
          <p:cNvPr id="5125" name="Rectangle 5"/>
          <p:cNvSpPr>
            <a:spLocks noGrp="1" noChangeArrowheads="1"/>
          </p:cNvSpPr>
          <p:nvPr>
            <p:ph type="subTitle" idx="1"/>
          </p:nvPr>
        </p:nvSpPr>
        <p:spPr>
          <a:xfrm>
            <a:off x="468313" y="4003675"/>
            <a:ext cx="4679950" cy="1512888"/>
          </a:xfrm>
        </p:spPr>
        <p:txBody>
          <a:bodyPr/>
          <a:lstStyle>
            <a:lvl1pPr marL="179388" indent="0">
              <a:buFontTx/>
              <a:buNone/>
              <a:defRPr sz="1800">
                <a:solidFill>
                  <a:srgbClr val="204578"/>
                </a:solidFill>
              </a:defRPr>
            </a:lvl1pPr>
          </a:lstStyle>
          <a:p>
            <a:r>
              <a:rPr lang="de-DE" dirty="0" smtClean="0"/>
              <a:t>Formatvorlage des Untertitelmasters durch Klicken bearbeiten</a:t>
            </a:r>
            <a:endParaRPr lang="de-DE" dirty="0"/>
          </a:p>
        </p:txBody>
      </p:sp>
      <p:sp>
        <p:nvSpPr>
          <p:cNvPr id="5126" name="Rectangle 6"/>
          <p:cNvSpPr>
            <a:spLocks noGrp="1" noChangeArrowheads="1"/>
          </p:cNvSpPr>
          <p:nvPr>
            <p:ph type="dt" sz="half" idx="2"/>
          </p:nvPr>
        </p:nvSpPr>
        <p:spPr bwMode="auto">
          <a:xfrm>
            <a:off x="457200" y="6245225"/>
            <a:ext cx="2133600" cy="4762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a:solidFill>
                  <a:srgbClr val="204578"/>
                </a:solidFill>
              </a:defRPr>
            </a:lvl1pPr>
          </a:lstStyle>
          <a:p>
            <a:endParaRPr lang="de-DE" dirty="0"/>
          </a:p>
        </p:txBody>
      </p:sp>
      <p:pic>
        <p:nvPicPr>
          <p:cNvPr id="5160" name="Picture 40" descr="logo_gr_pseps"/>
          <p:cNvPicPr>
            <a:picLocks noChangeAspect="1" noChangeArrowheads="1"/>
          </p:cNvPicPr>
          <p:nvPr/>
        </p:nvPicPr>
        <p:blipFill>
          <a:blip r:embed="rId2" cstate="print"/>
          <a:srcRect/>
          <a:stretch>
            <a:fillRect/>
          </a:stretch>
        </p:blipFill>
        <p:spPr bwMode="auto">
          <a:xfrm>
            <a:off x="3346450" y="258763"/>
            <a:ext cx="2667000" cy="914400"/>
          </a:xfrm>
          <a:prstGeom prst="rect">
            <a:avLst/>
          </a:prstGeom>
          <a:noFill/>
          <a:ln w="9525">
            <a:noFill/>
            <a:miter lim="800000"/>
            <a:headEnd/>
            <a:tailEnd/>
          </a:ln>
        </p:spPr>
      </p:pic>
      <p:pic>
        <p:nvPicPr>
          <p:cNvPr id="14" name="Grafik 13" descr="emotio_wirtschaft.bmp"/>
          <p:cNvPicPr>
            <a:picLocks noChangeAspect="1"/>
          </p:cNvPicPr>
          <p:nvPr userDrawn="1"/>
        </p:nvPicPr>
        <p:blipFill>
          <a:blip r:embed="rId3" cstate="print"/>
          <a:stretch>
            <a:fillRect/>
          </a:stretch>
        </p:blipFill>
        <p:spPr>
          <a:xfrm>
            <a:off x="5170935" y="3717032"/>
            <a:ext cx="3973065" cy="1368152"/>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ußzeilenplatzhalter 3"/>
          <p:cNvSpPr>
            <a:spLocks noGrp="1"/>
          </p:cNvSpPr>
          <p:nvPr>
            <p:ph type="ftr" sz="quarter" idx="10"/>
          </p:nvPr>
        </p:nvSpPr>
        <p:spPr/>
        <p:txBody>
          <a:bodyPr/>
          <a:lstStyle>
            <a:lvl1pPr>
              <a:defRPr/>
            </a:lvl1pPr>
          </a:lstStyle>
          <a:p>
            <a:endParaRPr lang="de-DE"/>
          </a:p>
        </p:txBody>
      </p:sp>
      <p:sp>
        <p:nvSpPr>
          <p:cNvPr id="5" name="Foliennummernplatzhalter 4"/>
          <p:cNvSpPr>
            <a:spLocks noGrp="1"/>
          </p:cNvSpPr>
          <p:nvPr>
            <p:ph type="sldNum" sz="quarter" idx="11"/>
          </p:nvPr>
        </p:nvSpPr>
        <p:spPr/>
        <p:txBody>
          <a:bodyPr/>
          <a:lstStyle>
            <a:lvl1pPr>
              <a:defRPr/>
            </a:lvl1pPr>
          </a:lstStyle>
          <a:p>
            <a:fld id="{3AD92DE2-8C36-456C-9D89-A078498CF62A}" type="slidenum">
              <a:rPr lang="de-DE"/>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574675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95288" y="274638"/>
            <a:ext cx="6067425" cy="574675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ußzeilenplatzhalter 3"/>
          <p:cNvSpPr>
            <a:spLocks noGrp="1"/>
          </p:cNvSpPr>
          <p:nvPr>
            <p:ph type="ftr" sz="quarter" idx="10"/>
          </p:nvPr>
        </p:nvSpPr>
        <p:spPr/>
        <p:txBody>
          <a:bodyPr/>
          <a:lstStyle>
            <a:lvl1pPr>
              <a:defRPr/>
            </a:lvl1pPr>
          </a:lstStyle>
          <a:p>
            <a:endParaRPr lang="de-DE"/>
          </a:p>
        </p:txBody>
      </p:sp>
      <p:sp>
        <p:nvSpPr>
          <p:cNvPr id="5" name="Foliennummernplatzhalter 4"/>
          <p:cNvSpPr>
            <a:spLocks noGrp="1"/>
          </p:cNvSpPr>
          <p:nvPr>
            <p:ph type="sldNum" sz="quarter" idx="11"/>
          </p:nvPr>
        </p:nvSpPr>
        <p:spPr/>
        <p:txBody>
          <a:bodyPr/>
          <a:lstStyle>
            <a:lvl1pPr>
              <a:defRPr/>
            </a:lvl1pPr>
          </a:lstStyle>
          <a:p>
            <a:fld id="{54F9C094-0BDF-476A-8CF9-2BFB937254BC}" type="slidenum">
              <a:rPr lang="de-DE"/>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204578"/>
                </a:solidFill>
              </a:defRPr>
            </a:lvl1p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Fußzeilenplatzhalter 3"/>
          <p:cNvSpPr>
            <a:spLocks noGrp="1"/>
          </p:cNvSpPr>
          <p:nvPr>
            <p:ph type="ftr" sz="quarter" idx="10"/>
          </p:nvPr>
        </p:nvSpPr>
        <p:spPr/>
        <p:txBody>
          <a:bodyPr/>
          <a:lstStyle>
            <a:lvl1pPr>
              <a:defRPr/>
            </a:lvl1pPr>
          </a:lstStyle>
          <a:p>
            <a:endParaRPr lang="de-DE"/>
          </a:p>
        </p:txBody>
      </p:sp>
      <p:sp>
        <p:nvSpPr>
          <p:cNvPr id="5" name="Foliennummernplatzhalter 4"/>
          <p:cNvSpPr>
            <a:spLocks noGrp="1"/>
          </p:cNvSpPr>
          <p:nvPr>
            <p:ph type="sldNum" sz="quarter" idx="11"/>
          </p:nvPr>
        </p:nvSpPr>
        <p:spPr/>
        <p:txBody>
          <a:bodyPr/>
          <a:lstStyle>
            <a:lvl1pPr>
              <a:defRPr/>
            </a:lvl1pPr>
          </a:lstStyle>
          <a:p>
            <a:fld id="{BC99F7A8-BF6B-4E9B-BC79-AE0D67EE399D}" type="slidenum">
              <a:rPr lang="de-DE"/>
              <a:pPr/>
              <a:t>‹Nr.›</a:t>
            </a:fld>
            <a:endParaRPr lang="de-DE"/>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solidFill>
                  <a:srgbClr val="204578"/>
                </a:solidFill>
              </a:defRPr>
            </a:lvl1pPr>
          </a:lstStyle>
          <a:p>
            <a:r>
              <a:rPr lang="de-DE" dirty="0" smtClean="0"/>
              <a:t>Titelmasterformat durch Klicken bearbeiten</a:t>
            </a:r>
            <a:endParaRPr lang="de-DE"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dirty="0" smtClean="0"/>
              <a:t>Textmasterformate durch Klicken bearbeiten</a:t>
            </a:r>
          </a:p>
        </p:txBody>
      </p:sp>
      <p:sp>
        <p:nvSpPr>
          <p:cNvPr id="4" name="Fußzeilenplatzhalter 3"/>
          <p:cNvSpPr>
            <a:spLocks noGrp="1"/>
          </p:cNvSpPr>
          <p:nvPr>
            <p:ph type="ftr" sz="quarter" idx="10"/>
          </p:nvPr>
        </p:nvSpPr>
        <p:spPr/>
        <p:txBody>
          <a:bodyPr/>
          <a:lstStyle>
            <a:lvl1pPr>
              <a:defRPr/>
            </a:lvl1pPr>
          </a:lstStyle>
          <a:p>
            <a:endParaRPr lang="de-DE"/>
          </a:p>
        </p:txBody>
      </p:sp>
      <p:sp>
        <p:nvSpPr>
          <p:cNvPr id="5" name="Foliennummernplatzhalter 4"/>
          <p:cNvSpPr>
            <a:spLocks noGrp="1"/>
          </p:cNvSpPr>
          <p:nvPr>
            <p:ph type="sldNum" sz="quarter" idx="11"/>
          </p:nvPr>
        </p:nvSpPr>
        <p:spPr/>
        <p:txBody>
          <a:bodyPr/>
          <a:lstStyle>
            <a:lvl1pPr>
              <a:defRPr/>
            </a:lvl1pPr>
          </a:lstStyle>
          <a:p>
            <a:fld id="{425D738F-FFE6-4EF9-A962-352D57747F5F}" type="slidenum">
              <a:rPr lang="de-DE"/>
              <a:pPr/>
              <a:t>‹Nr.›</a:t>
            </a:fld>
            <a:endParaRPr lang="de-DE"/>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395288" y="1971675"/>
            <a:ext cx="4038600" cy="4049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586288" y="1971675"/>
            <a:ext cx="4038600" cy="4049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ußzeilenplatzhalter 4"/>
          <p:cNvSpPr>
            <a:spLocks noGrp="1"/>
          </p:cNvSpPr>
          <p:nvPr>
            <p:ph type="ftr" sz="quarter" idx="10"/>
          </p:nvPr>
        </p:nvSpPr>
        <p:spPr/>
        <p:txBody>
          <a:bodyPr/>
          <a:lstStyle>
            <a:lvl1pPr>
              <a:defRPr/>
            </a:lvl1pPr>
          </a:lstStyle>
          <a:p>
            <a:endParaRPr lang="de-DE"/>
          </a:p>
        </p:txBody>
      </p:sp>
      <p:sp>
        <p:nvSpPr>
          <p:cNvPr id="6" name="Foliennummernplatzhalter 5"/>
          <p:cNvSpPr>
            <a:spLocks noGrp="1"/>
          </p:cNvSpPr>
          <p:nvPr>
            <p:ph type="sldNum" sz="quarter" idx="11"/>
          </p:nvPr>
        </p:nvSpPr>
        <p:spPr/>
        <p:txBody>
          <a:bodyPr/>
          <a:lstStyle>
            <a:lvl1pPr>
              <a:defRPr/>
            </a:lvl1pPr>
          </a:lstStyle>
          <a:p>
            <a:fld id="{109C8A02-A098-4345-910D-43A94C0E7FB6}" type="slidenum">
              <a:rPr lang="de-DE"/>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Fußzeilenplatzhalter 6"/>
          <p:cNvSpPr>
            <a:spLocks noGrp="1"/>
          </p:cNvSpPr>
          <p:nvPr>
            <p:ph type="ftr" sz="quarter" idx="10"/>
          </p:nvPr>
        </p:nvSpPr>
        <p:spPr/>
        <p:txBody>
          <a:bodyPr/>
          <a:lstStyle>
            <a:lvl1pPr>
              <a:defRPr/>
            </a:lvl1pPr>
          </a:lstStyle>
          <a:p>
            <a:endParaRPr lang="de-DE"/>
          </a:p>
        </p:txBody>
      </p:sp>
      <p:sp>
        <p:nvSpPr>
          <p:cNvPr id="8" name="Foliennummernplatzhalter 7"/>
          <p:cNvSpPr>
            <a:spLocks noGrp="1"/>
          </p:cNvSpPr>
          <p:nvPr>
            <p:ph type="sldNum" sz="quarter" idx="11"/>
          </p:nvPr>
        </p:nvSpPr>
        <p:spPr/>
        <p:txBody>
          <a:bodyPr/>
          <a:lstStyle>
            <a:lvl1pPr>
              <a:defRPr/>
            </a:lvl1pPr>
          </a:lstStyle>
          <a:p>
            <a:fld id="{FB9C8F69-815C-45ED-B3A9-48422083AF58}" type="slidenum">
              <a:rPr lang="de-DE"/>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Fußzeilenplatzhalter 2"/>
          <p:cNvSpPr>
            <a:spLocks noGrp="1"/>
          </p:cNvSpPr>
          <p:nvPr>
            <p:ph type="ftr" sz="quarter" idx="10"/>
          </p:nvPr>
        </p:nvSpPr>
        <p:spPr/>
        <p:txBody>
          <a:bodyPr/>
          <a:lstStyle>
            <a:lvl1pPr>
              <a:defRPr/>
            </a:lvl1pPr>
          </a:lstStyle>
          <a:p>
            <a:endParaRPr lang="de-DE"/>
          </a:p>
        </p:txBody>
      </p:sp>
      <p:sp>
        <p:nvSpPr>
          <p:cNvPr id="4" name="Foliennummernplatzhalter 3"/>
          <p:cNvSpPr>
            <a:spLocks noGrp="1"/>
          </p:cNvSpPr>
          <p:nvPr>
            <p:ph type="sldNum" sz="quarter" idx="11"/>
          </p:nvPr>
        </p:nvSpPr>
        <p:spPr/>
        <p:txBody>
          <a:bodyPr/>
          <a:lstStyle>
            <a:lvl1pPr>
              <a:defRPr/>
            </a:lvl1pPr>
          </a:lstStyle>
          <a:p>
            <a:fld id="{885B54FA-37DF-47FD-95BF-3C1E9AAE8BCB}" type="slidenum">
              <a:rPr lang="de-DE"/>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1"/>
          <p:cNvSpPr>
            <a:spLocks noGrp="1"/>
          </p:cNvSpPr>
          <p:nvPr>
            <p:ph type="ftr" sz="quarter" idx="10"/>
          </p:nvPr>
        </p:nvSpPr>
        <p:spPr/>
        <p:txBody>
          <a:bodyPr/>
          <a:lstStyle>
            <a:lvl1pPr>
              <a:defRPr/>
            </a:lvl1pPr>
          </a:lstStyle>
          <a:p>
            <a:endParaRPr lang="de-DE"/>
          </a:p>
        </p:txBody>
      </p:sp>
      <p:sp>
        <p:nvSpPr>
          <p:cNvPr id="3" name="Foliennummernplatzhalter 2"/>
          <p:cNvSpPr>
            <a:spLocks noGrp="1"/>
          </p:cNvSpPr>
          <p:nvPr>
            <p:ph type="sldNum" sz="quarter" idx="11"/>
          </p:nvPr>
        </p:nvSpPr>
        <p:spPr/>
        <p:txBody>
          <a:bodyPr/>
          <a:lstStyle>
            <a:lvl1pPr>
              <a:defRPr/>
            </a:lvl1pPr>
          </a:lstStyle>
          <a:p>
            <a:fld id="{5A7D2B5A-E59F-486C-902A-9FEBEFC8ACCA}" type="slidenum">
              <a:rPr lang="de-DE"/>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Fußzeilenplatzhalter 4"/>
          <p:cNvSpPr>
            <a:spLocks noGrp="1"/>
          </p:cNvSpPr>
          <p:nvPr>
            <p:ph type="ftr" sz="quarter" idx="10"/>
          </p:nvPr>
        </p:nvSpPr>
        <p:spPr/>
        <p:txBody>
          <a:bodyPr/>
          <a:lstStyle>
            <a:lvl1pPr>
              <a:defRPr/>
            </a:lvl1pPr>
          </a:lstStyle>
          <a:p>
            <a:endParaRPr lang="de-DE"/>
          </a:p>
        </p:txBody>
      </p:sp>
      <p:sp>
        <p:nvSpPr>
          <p:cNvPr id="6" name="Foliennummernplatzhalter 5"/>
          <p:cNvSpPr>
            <a:spLocks noGrp="1"/>
          </p:cNvSpPr>
          <p:nvPr>
            <p:ph type="sldNum" sz="quarter" idx="11"/>
          </p:nvPr>
        </p:nvSpPr>
        <p:spPr/>
        <p:txBody>
          <a:bodyPr/>
          <a:lstStyle>
            <a:lvl1pPr>
              <a:defRPr/>
            </a:lvl1pPr>
          </a:lstStyle>
          <a:p>
            <a:fld id="{D0541CC8-775B-40BB-AEDC-18CFF337817D}" type="slidenum">
              <a:rPr lang="de-DE"/>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Fußzeilenplatzhalter 4"/>
          <p:cNvSpPr>
            <a:spLocks noGrp="1"/>
          </p:cNvSpPr>
          <p:nvPr>
            <p:ph type="ftr" sz="quarter" idx="10"/>
          </p:nvPr>
        </p:nvSpPr>
        <p:spPr/>
        <p:txBody>
          <a:bodyPr/>
          <a:lstStyle>
            <a:lvl1pPr>
              <a:defRPr/>
            </a:lvl1pPr>
          </a:lstStyle>
          <a:p>
            <a:endParaRPr lang="de-DE"/>
          </a:p>
        </p:txBody>
      </p:sp>
      <p:sp>
        <p:nvSpPr>
          <p:cNvPr id="6" name="Foliennummernplatzhalter 5"/>
          <p:cNvSpPr>
            <a:spLocks noGrp="1"/>
          </p:cNvSpPr>
          <p:nvPr>
            <p:ph type="sldNum" sz="quarter" idx="11"/>
          </p:nvPr>
        </p:nvSpPr>
        <p:spPr/>
        <p:txBody>
          <a:bodyPr/>
          <a:lstStyle>
            <a:lvl1pPr>
              <a:defRPr/>
            </a:lvl1pPr>
          </a:lstStyle>
          <a:p>
            <a:fld id="{3C0A32DF-143E-49E2-9F08-7F6D01AB840F}" type="slidenum">
              <a:rPr lang="de-DE"/>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5"/>
          <p:cNvSpPr>
            <a:spLocks noChangeArrowheads="1"/>
          </p:cNvSpPr>
          <p:nvPr userDrawn="1"/>
        </p:nvSpPr>
        <p:spPr bwMode="auto">
          <a:xfrm>
            <a:off x="0" y="5013176"/>
            <a:ext cx="248400" cy="1260000"/>
          </a:xfrm>
          <a:prstGeom prst="rect">
            <a:avLst/>
          </a:prstGeom>
          <a:solidFill>
            <a:srgbClr val="7DA2D9"/>
          </a:solidFill>
          <a:ln w="9525">
            <a:noFill/>
            <a:miter lim="800000"/>
            <a:headEnd/>
            <a:tailEnd/>
          </a:ln>
          <a:effectLst/>
        </p:spPr>
        <p:txBody>
          <a:bodyPr wrap="none" anchor="ctr"/>
          <a:lstStyle/>
          <a:p>
            <a:endParaRPr lang="de-DE"/>
          </a:p>
        </p:txBody>
      </p:sp>
      <p:sp>
        <p:nvSpPr>
          <p:cNvPr id="4099" name="Rectangle 3"/>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dirty="0" smtClean="0"/>
              <a:t>Titelmasterformat durch Klicken bearbeiten</a:t>
            </a:r>
          </a:p>
        </p:txBody>
      </p:sp>
      <p:sp>
        <p:nvSpPr>
          <p:cNvPr id="4100" name="Rectangle 4"/>
          <p:cNvSpPr>
            <a:spLocks noGrp="1" noChangeArrowheads="1"/>
          </p:cNvSpPr>
          <p:nvPr>
            <p:ph type="body" idx="1"/>
          </p:nvPr>
        </p:nvSpPr>
        <p:spPr bwMode="auto">
          <a:xfrm>
            <a:off x="395288" y="1971675"/>
            <a:ext cx="8229600" cy="4049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4101" name="Rectangle 5"/>
          <p:cNvSpPr>
            <a:spLocks noGrp="1" noChangeArrowheads="1"/>
          </p:cNvSpPr>
          <p:nvPr>
            <p:ph type="ftr" sz="quarter" idx="3"/>
          </p:nvPr>
        </p:nvSpPr>
        <p:spPr bwMode="auto">
          <a:xfrm>
            <a:off x="5940425" y="623570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accent2"/>
                </a:solidFill>
              </a:defRPr>
            </a:lvl1pPr>
          </a:lstStyle>
          <a:p>
            <a:endParaRPr lang="de-DE"/>
          </a:p>
        </p:txBody>
      </p:sp>
      <p:sp>
        <p:nvSpPr>
          <p:cNvPr id="4102" name="Rectangle 6"/>
          <p:cNvSpPr>
            <a:spLocks noGrp="1" noChangeArrowheads="1"/>
          </p:cNvSpPr>
          <p:nvPr>
            <p:ph type="sldNum" sz="quarter" idx="4"/>
          </p:nvPr>
        </p:nvSpPr>
        <p:spPr bwMode="auto">
          <a:xfrm>
            <a:off x="323850" y="62325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accent2"/>
                </a:solidFill>
              </a:defRPr>
            </a:lvl1pPr>
          </a:lstStyle>
          <a:p>
            <a:fld id="{AC9339E7-143F-4483-A015-671D427872CE}" type="slidenum">
              <a:rPr lang="de-DE"/>
              <a:pPr/>
              <a:t>‹Nr.›</a:t>
            </a:fld>
            <a:endParaRPr lang="de-DE"/>
          </a:p>
        </p:txBody>
      </p:sp>
      <p:grpSp>
        <p:nvGrpSpPr>
          <p:cNvPr id="4117" name="Group 21"/>
          <p:cNvGrpSpPr>
            <a:grpSpLocks/>
          </p:cNvGrpSpPr>
          <p:nvPr/>
        </p:nvGrpSpPr>
        <p:grpSpPr bwMode="auto">
          <a:xfrm>
            <a:off x="-3175" y="2438400"/>
            <a:ext cx="9144000" cy="4419600"/>
            <a:chOff x="-2" y="1536"/>
            <a:chExt cx="5760" cy="2784"/>
          </a:xfrm>
        </p:grpSpPr>
        <p:sp>
          <p:nvSpPr>
            <p:cNvPr id="4111" name="Rectangle 15"/>
            <p:cNvSpPr>
              <a:spLocks noChangeArrowheads="1"/>
            </p:cNvSpPr>
            <p:nvPr/>
          </p:nvSpPr>
          <p:spPr bwMode="auto">
            <a:xfrm>
              <a:off x="-2" y="1536"/>
              <a:ext cx="156" cy="817"/>
            </a:xfrm>
            <a:prstGeom prst="rect">
              <a:avLst/>
            </a:prstGeom>
            <a:solidFill>
              <a:srgbClr val="7DA2D9"/>
            </a:solidFill>
            <a:ln w="9525">
              <a:noFill/>
              <a:miter lim="800000"/>
              <a:headEnd/>
              <a:tailEnd/>
            </a:ln>
            <a:effectLst/>
          </p:spPr>
          <p:txBody>
            <a:bodyPr wrap="none" anchor="ctr"/>
            <a:lstStyle/>
            <a:p>
              <a:endParaRPr lang="de-DE"/>
            </a:p>
          </p:txBody>
        </p:sp>
        <p:sp>
          <p:nvSpPr>
            <p:cNvPr id="4109" name="Line 13"/>
            <p:cNvSpPr>
              <a:spLocks noChangeShapeType="1"/>
            </p:cNvSpPr>
            <p:nvPr userDrawn="1"/>
          </p:nvSpPr>
          <p:spPr bwMode="auto">
            <a:xfrm>
              <a:off x="-2" y="3953"/>
              <a:ext cx="5760" cy="0"/>
            </a:xfrm>
            <a:prstGeom prst="line">
              <a:avLst/>
            </a:prstGeom>
            <a:noFill/>
            <a:ln w="6350">
              <a:solidFill>
                <a:srgbClr val="E4E5EA"/>
              </a:solidFill>
              <a:round/>
              <a:headEnd/>
              <a:tailEnd/>
            </a:ln>
            <a:effectLst/>
          </p:spPr>
          <p:txBody>
            <a:bodyPr/>
            <a:lstStyle/>
            <a:p>
              <a:endParaRPr lang="de-DE"/>
            </a:p>
          </p:txBody>
        </p:sp>
        <p:sp>
          <p:nvSpPr>
            <p:cNvPr id="4114" name="Rectangle 18"/>
            <p:cNvSpPr>
              <a:spLocks noChangeArrowheads="1"/>
            </p:cNvSpPr>
            <p:nvPr userDrawn="1"/>
          </p:nvSpPr>
          <p:spPr bwMode="auto">
            <a:xfrm>
              <a:off x="-2" y="2354"/>
              <a:ext cx="156" cy="821"/>
            </a:xfrm>
            <a:prstGeom prst="rect">
              <a:avLst/>
            </a:prstGeom>
            <a:solidFill>
              <a:srgbClr val="ADCCF1"/>
            </a:solidFill>
            <a:ln w="9525">
              <a:noFill/>
              <a:miter lim="800000"/>
              <a:headEnd/>
              <a:tailEnd/>
            </a:ln>
            <a:effectLst/>
          </p:spPr>
          <p:txBody>
            <a:bodyPr wrap="none" anchor="ctr"/>
            <a:lstStyle/>
            <a:p>
              <a:endParaRPr lang="de-DE"/>
            </a:p>
          </p:txBody>
        </p:sp>
        <p:sp>
          <p:nvSpPr>
            <p:cNvPr id="4113" name="Rectangle 17"/>
            <p:cNvSpPr>
              <a:spLocks noChangeArrowheads="1"/>
            </p:cNvSpPr>
            <p:nvPr userDrawn="1"/>
          </p:nvSpPr>
          <p:spPr bwMode="auto">
            <a:xfrm>
              <a:off x="-2" y="3952"/>
              <a:ext cx="156" cy="368"/>
            </a:xfrm>
            <a:prstGeom prst="rect">
              <a:avLst/>
            </a:prstGeom>
            <a:solidFill>
              <a:srgbClr val="E4E5EA"/>
            </a:solidFill>
            <a:ln w="9525">
              <a:noFill/>
              <a:miter lim="800000"/>
              <a:headEnd/>
              <a:tailEnd/>
            </a:ln>
            <a:effectLst/>
          </p:spPr>
          <p:txBody>
            <a:bodyPr wrap="none" anchor="ctr"/>
            <a:lstStyle/>
            <a:p>
              <a:endParaRPr lang="de-DE"/>
            </a:p>
          </p:txBody>
        </p:sp>
      </p:grpSp>
      <p:pic>
        <p:nvPicPr>
          <p:cNvPr id="4118" name="Picture 22" descr="logo_kl_pseps"/>
          <p:cNvPicPr>
            <a:picLocks noChangeAspect="1" noChangeArrowheads="1"/>
          </p:cNvPicPr>
          <p:nvPr/>
        </p:nvPicPr>
        <p:blipFill>
          <a:blip r:embed="rId13" cstate="print"/>
          <a:srcRect/>
          <a:stretch>
            <a:fillRect/>
          </a:stretch>
        </p:blipFill>
        <p:spPr bwMode="auto">
          <a:xfrm>
            <a:off x="3994150" y="6354763"/>
            <a:ext cx="1130300" cy="393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1" fontAlgn="base" hangingPunct="1">
        <a:spcBef>
          <a:spcPct val="0"/>
        </a:spcBef>
        <a:spcAft>
          <a:spcPct val="0"/>
        </a:spcAft>
        <a:defRPr sz="2800">
          <a:solidFill>
            <a:srgbClr val="204578"/>
          </a:solidFill>
          <a:latin typeface="+mj-lt"/>
          <a:ea typeface="+mj-ea"/>
          <a:cs typeface="+mj-cs"/>
        </a:defRPr>
      </a:lvl1pPr>
      <a:lvl2pPr algn="l" rtl="0" eaLnBrk="1" fontAlgn="base" hangingPunct="1">
        <a:spcBef>
          <a:spcPct val="0"/>
        </a:spcBef>
        <a:spcAft>
          <a:spcPct val="0"/>
        </a:spcAft>
        <a:defRPr sz="2800">
          <a:solidFill>
            <a:schemeClr val="accent2"/>
          </a:solidFill>
          <a:latin typeface="Arial" charset="0"/>
        </a:defRPr>
      </a:lvl2pPr>
      <a:lvl3pPr algn="l" rtl="0" eaLnBrk="1" fontAlgn="base" hangingPunct="1">
        <a:spcBef>
          <a:spcPct val="0"/>
        </a:spcBef>
        <a:spcAft>
          <a:spcPct val="0"/>
        </a:spcAft>
        <a:defRPr sz="2800">
          <a:solidFill>
            <a:schemeClr val="accent2"/>
          </a:solidFill>
          <a:latin typeface="Arial" charset="0"/>
        </a:defRPr>
      </a:lvl3pPr>
      <a:lvl4pPr algn="l" rtl="0" eaLnBrk="1" fontAlgn="base" hangingPunct="1">
        <a:spcBef>
          <a:spcPct val="0"/>
        </a:spcBef>
        <a:spcAft>
          <a:spcPct val="0"/>
        </a:spcAft>
        <a:defRPr sz="2800">
          <a:solidFill>
            <a:schemeClr val="accent2"/>
          </a:solidFill>
          <a:latin typeface="Arial" charset="0"/>
        </a:defRPr>
      </a:lvl4pPr>
      <a:lvl5pPr algn="l" rtl="0" eaLnBrk="1" fontAlgn="base" hangingPunct="1">
        <a:spcBef>
          <a:spcPct val="0"/>
        </a:spcBef>
        <a:spcAft>
          <a:spcPct val="0"/>
        </a:spcAft>
        <a:defRPr sz="2800">
          <a:solidFill>
            <a:schemeClr val="accent2"/>
          </a:solidFill>
          <a:latin typeface="Arial" charset="0"/>
        </a:defRPr>
      </a:lvl5pPr>
      <a:lvl6pPr marL="457200" algn="l" rtl="0" eaLnBrk="1" fontAlgn="base" hangingPunct="1">
        <a:spcBef>
          <a:spcPct val="0"/>
        </a:spcBef>
        <a:spcAft>
          <a:spcPct val="0"/>
        </a:spcAft>
        <a:defRPr sz="2800">
          <a:solidFill>
            <a:schemeClr val="accent2"/>
          </a:solidFill>
          <a:latin typeface="Arial" charset="0"/>
        </a:defRPr>
      </a:lvl6pPr>
      <a:lvl7pPr marL="914400" algn="l" rtl="0" eaLnBrk="1" fontAlgn="base" hangingPunct="1">
        <a:spcBef>
          <a:spcPct val="0"/>
        </a:spcBef>
        <a:spcAft>
          <a:spcPct val="0"/>
        </a:spcAft>
        <a:defRPr sz="2800">
          <a:solidFill>
            <a:schemeClr val="accent2"/>
          </a:solidFill>
          <a:latin typeface="Arial" charset="0"/>
        </a:defRPr>
      </a:lvl7pPr>
      <a:lvl8pPr marL="1371600" algn="l" rtl="0" eaLnBrk="1" fontAlgn="base" hangingPunct="1">
        <a:spcBef>
          <a:spcPct val="0"/>
        </a:spcBef>
        <a:spcAft>
          <a:spcPct val="0"/>
        </a:spcAft>
        <a:defRPr sz="2800">
          <a:solidFill>
            <a:schemeClr val="accent2"/>
          </a:solidFill>
          <a:latin typeface="Arial" charset="0"/>
        </a:defRPr>
      </a:lvl8pPr>
      <a:lvl9pPr marL="1828800" algn="l" rtl="0" eaLnBrk="1" fontAlgn="base" hangingPunct="1">
        <a:spcBef>
          <a:spcPct val="0"/>
        </a:spcBef>
        <a:spcAft>
          <a:spcPct val="0"/>
        </a:spcAft>
        <a:defRPr sz="2800">
          <a:solidFill>
            <a:schemeClr val="accent2"/>
          </a:solidFill>
          <a:latin typeface="Arial" charset="0"/>
        </a:defRPr>
      </a:lvl9pPr>
    </p:titleStyle>
    <p:bodyStyle>
      <a:lvl1pPr marL="342900" indent="-160338" algn="l" rtl="0" eaLnBrk="1" fontAlgn="base" hangingPunct="1">
        <a:spcBef>
          <a:spcPct val="20000"/>
        </a:spcBef>
        <a:spcAft>
          <a:spcPct val="0"/>
        </a:spcAft>
        <a:buFont typeface="Wingdings" pitchFamily="2" charset="2"/>
        <a:buChar char="§"/>
        <a:defRPr sz="2000">
          <a:solidFill>
            <a:srgbClr val="204578"/>
          </a:solidFill>
          <a:latin typeface="+mn-lt"/>
          <a:ea typeface="+mn-ea"/>
          <a:cs typeface="+mn-cs"/>
        </a:defRPr>
      </a:lvl1pPr>
      <a:lvl2pPr marL="808038" indent="-285750" algn="l" rtl="0" eaLnBrk="1" fontAlgn="base" hangingPunct="1">
        <a:spcBef>
          <a:spcPct val="20000"/>
        </a:spcBef>
        <a:spcAft>
          <a:spcPct val="0"/>
        </a:spcAft>
        <a:buFont typeface="Wingdings" pitchFamily="2" charset="2"/>
        <a:buChar char="§"/>
        <a:defRPr sz="2000">
          <a:solidFill>
            <a:srgbClr val="204578"/>
          </a:solidFill>
          <a:latin typeface="+mn-lt"/>
        </a:defRPr>
      </a:lvl2pPr>
      <a:lvl3pPr marL="1216025" indent="-228600" algn="l" rtl="0" eaLnBrk="1" fontAlgn="base" hangingPunct="1">
        <a:spcBef>
          <a:spcPct val="20000"/>
        </a:spcBef>
        <a:spcAft>
          <a:spcPct val="0"/>
        </a:spcAft>
        <a:buChar char="•"/>
        <a:defRPr>
          <a:solidFill>
            <a:srgbClr val="204578"/>
          </a:solidFill>
          <a:latin typeface="+mn-lt"/>
        </a:defRPr>
      </a:lvl3pPr>
      <a:lvl4pPr marL="1624013" indent="-228600" algn="l" rtl="0" eaLnBrk="1" fontAlgn="base" hangingPunct="1">
        <a:spcBef>
          <a:spcPct val="20000"/>
        </a:spcBef>
        <a:spcAft>
          <a:spcPct val="0"/>
        </a:spcAft>
        <a:buChar char="–"/>
        <a:defRPr>
          <a:solidFill>
            <a:srgbClr val="204578"/>
          </a:solidFill>
          <a:latin typeface="+mn-lt"/>
        </a:defRPr>
      </a:lvl4pPr>
      <a:lvl5pPr marL="2057400" indent="-228600" algn="l" rtl="0" eaLnBrk="1" fontAlgn="base" hangingPunct="1">
        <a:spcBef>
          <a:spcPct val="20000"/>
        </a:spcBef>
        <a:spcAft>
          <a:spcPct val="0"/>
        </a:spcAft>
        <a:buChar char="»"/>
        <a:defRPr>
          <a:solidFill>
            <a:srgbClr val="204578"/>
          </a:solidFill>
          <a:latin typeface="+mn-lt"/>
        </a:defRPr>
      </a:lvl5pPr>
      <a:lvl6pPr marL="2514600" indent="-228600" algn="l" rtl="0" eaLnBrk="1" fontAlgn="base" hangingPunct="1">
        <a:spcBef>
          <a:spcPct val="20000"/>
        </a:spcBef>
        <a:spcAft>
          <a:spcPct val="0"/>
        </a:spcAft>
        <a:buChar char="»"/>
        <a:defRPr>
          <a:solidFill>
            <a:schemeClr val="accent2"/>
          </a:solidFill>
          <a:latin typeface="+mn-lt"/>
        </a:defRPr>
      </a:lvl6pPr>
      <a:lvl7pPr marL="2971800" indent="-228600" algn="l" rtl="0" eaLnBrk="1" fontAlgn="base" hangingPunct="1">
        <a:spcBef>
          <a:spcPct val="20000"/>
        </a:spcBef>
        <a:spcAft>
          <a:spcPct val="0"/>
        </a:spcAft>
        <a:buChar char="»"/>
        <a:defRPr>
          <a:solidFill>
            <a:schemeClr val="accent2"/>
          </a:solidFill>
          <a:latin typeface="+mn-lt"/>
        </a:defRPr>
      </a:lvl7pPr>
      <a:lvl8pPr marL="3429000" indent="-228600" algn="l" rtl="0" eaLnBrk="1" fontAlgn="base" hangingPunct="1">
        <a:spcBef>
          <a:spcPct val="20000"/>
        </a:spcBef>
        <a:spcAft>
          <a:spcPct val="0"/>
        </a:spcAft>
        <a:buChar char="»"/>
        <a:defRPr>
          <a:solidFill>
            <a:schemeClr val="accent2"/>
          </a:solidFill>
          <a:latin typeface="+mn-lt"/>
        </a:defRPr>
      </a:lvl8pPr>
      <a:lvl9pPr marL="3886200" indent="-228600" algn="l" rtl="0" eaLnBrk="1" fontAlgn="base" hangingPunct="1">
        <a:spcBef>
          <a:spcPct val="20000"/>
        </a:spcBef>
        <a:spcAft>
          <a:spcPct val="0"/>
        </a:spcAft>
        <a:buChar char="»"/>
        <a:defRPr>
          <a:solidFill>
            <a:schemeClr val="accent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68312" y="2419351"/>
            <a:ext cx="7344047" cy="1297682"/>
          </a:xfrm>
        </p:spPr>
        <p:txBody>
          <a:bodyPr/>
          <a:lstStyle/>
          <a:p>
            <a:r>
              <a:rPr lang="de-DE" dirty="0" smtClean="0"/>
              <a:t>Wechsel in die neue Prüfungsordnung</a:t>
            </a:r>
            <a:br>
              <a:rPr lang="de-DE" dirty="0" smtClean="0"/>
            </a:br>
            <a:r>
              <a:rPr lang="de-DE" dirty="0" smtClean="0"/>
              <a:t>zum Sommersemester 2018 </a:t>
            </a:r>
            <a:endParaRPr lang="de-DE" dirty="0"/>
          </a:p>
        </p:txBody>
      </p:sp>
      <p:sp>
        <p:nvSpPr>
          <p:cNvPr id="4" name="Rectangle 2"/>
          <p:cNvSpPr txBox="1">
            <a:spLocks noChangeArrowheads="1"/>
          </p:cNvSpPr>
          <p:nvPr/>
        </p:nvSpPr>
        <p:spPr bwMode="auto">
          <a:xfrm>
            <a:off x="468313" y="3717032"/>
            <a:ext cx="4679751" cy="13681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a:solidFill>
                  <a:srgbClr val="204578"/>
                </a:solidFill>
                <a:latin typeface="+mj-lt"/>
                <a:ea typeface="+mj-ea"/>
                <a:cs typeface="+mj-cs"/>
              </a:defRPr>
            </a:lvl1pPr>
            <a:lvl2pPr algn="l" rtl="0" eaLnBrk="1" fontAlgn="base" hangingPunct="1">
              <a:spcBef>
                <a:spcPct val="0"/>
              </a:spcBef>
              <a:spcAft>
                <a:spcPct val="0"/>
              </a:spcAft>
              <a:defRPr sz="2800">
                <a:solidFill>
                  <a:schemeClr val="accent2"/>
                </a:solidFill>
                <a:latin typeface="Arial" charset="0"/>
              </a:defRPr>
            </a:lvl2pPr>
            <a:lvl3pPr algn="l" rtl="0" eaLnBrk="1" fontAlgn="base" hangingPunct="1">
              <a:spcBef>
                <a:spcPct val="0"/>
              </a:spcBef>
              <a:spcAft>
                <a:spcPct val="0"/>
              </a:spcAft>
              <a:defRPr sz="2800">
                <a:solidFill>
                  <a:schemeClr val="accent2"/>
                </a:solidFill>
                <a:latin typeface="Arial" charset="0"/>
              </a:defRPr>
            </a:lvl3pPr>
            <a:lvl4pPr algn="l" rtl="0" eaLnBrk="1" fontAlgn="base" hangingPunct="1">
              <a:spcBef>
                <a:spcPct val="0"/>
              </a:spcBef>
              <a:spcAft>
                <a:spcPct val="0"/>
              </a:spcAft>
              <a:defRPr sz="2800">
                <a:solidFill>
                  <a:schemeClr val="accent2"/>
                </a:solidFill>
                <a:latin typeface="Arial" charset="0"/>
              </a:defRPr>
            </a:lvl4pPr>
            <a:lvl5pPr algn="l" rtl="0" eaLnBrk="1" fontAlgn="base" hangingPunct="1">
              <a:spcBef>
                <a:spcPct val="0"/>
              </a:spcBef>
              <a:spcAft>
                <a:spcPct val="0"/>
              </a:spcAft>
              <a:defRPr sz="2800">
                <a:solidFill>
                  <a:schemeClr val="accent2"/>
                </a:solidFill>
                <a:latin typeface="Arial" charset="0"/>
              </a:defRPr>
            </a:lvl5pPr>
            <a:lvl6pPr marL="457200" algn="l" rtl="0" eaLnBrk="1" fontAlgn="base" hangingPunct="1">
              <a:spcBef>
                <a:spcPct val="0"/>
              </a:spcBef>
              <a:spcAft>
                <a:spcPct val="0"/>
              </a:spcAft>
              <a:defRPr sz="2800">
                <a:solidFill>
                  <a:schemeClr val="accent2"/>
                </a:solidFill>
                <a:latin typeface="Arial" charset="0"/>
              </a:defRPr>
            </a:lvl6pPr>
            <a:lvl7pPr marL="914400" algn="l" rtl="0" eaLnBrk="1" fontAlgn="base" hangingPunct="1">
              <a:spcBef>
                <a:spcPct val="0"/>
              </a:spcBef>
              <a:spcAft>
                <a:spcPct val="0"/>
              </a:spcAft>
              <a:defRPr sz="2800">
                <a:solidFill>
                  <a:schemeClr val="accent2"/>
                </a:solidFill>
                <a:latin typeface="Arial" charset="0"/>
              </a:defRPr>
            </a:lvl7pPr>
            <a:lvl8pPr marL="1371600" algn="l" rtl="0" eaLnBrk="1" fontAlgn="base" hangingPunct="1">
              <a:spcBef>
                <a:spcPct val="0"/>
              </a:spcBef>
              <a:spcAft>
                <a:spcPct val="0"/>
              </a:spcAft>
              <a:defRPr sz="2800">
                <a:solidFill>
                  <a:schemeClr val="accent2"/>
                </a:solidFill>
                <a:latin typeface="Arial" charset="0"/>
              </a:defRPr>
            </a:lvl8pPr>
            <a:lvl9pPr marL="1828800" algn="l" rtl="0" eaLnBrk="1" fontAlgn="base" hangingPunct="1">
              <a:spcBef>
                <a:spcPct val="0"/>
              </a:spcBef>
              <a:spcAft>
                <a:spcPct val="0"/>
              </a:spcAft>
              <a:defRPr sz="2800">
                <a:solidFill>
                  <a:schemeClr val="accent2"/>
                </a:solidFill>
                <a:latin typeface="Arial" charset="0"/>
              </a:defRPr>
            </a:lvl9pPr>
          </a:lstStyle>
          <a:p>
            <a:r>
              <a:rPr lang="de-DE" kern="0" dirty="0" err="1" smtClean="0"/>
              <a:t>M.Sc</a:t>
            </a:r>
            <a:r>
              <a:rPr lang="de-DE" kern="0" dirty="0" smtClean="0"/>
              <a:t>. BWL (20181)</a:t>
            </a:r>
            <a:endParaRPr lang="de-DE" kern="0" dirty="0"/>
          </a:p>
        </p:txBody>
      </p:sp>
      <p:sp>
        <p:nvSpPr>
          <p:cNvPr id="2" name="Textfeld 1"/>
          <p:cNvSpPr txBox="1"/>
          <p:nvPr/>
        </p:nvSpPr>
        <p:spPr>
          <a:xfrm>
            <a:off x="-1468582" y="3602182"/>
            <a:ext cx="184731" cy="369332"/>
          </a:xfrm>
          <a:prstGeom prst="rect">
            <a:avLst/>
          </a:prstGeom>
          <a:noFill/>
        </p:spPr>
        <p:txBody>
          <a:bodyPr wrap="none" rtlCol="0">
            <a:spAutoFit/>
          </a:bodyPr>
          <a:lstStyle/>
          <a:p>
            <a:endParaRPr lang="de-DE"/>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Agenda</a:t>
            </a:r>
            <a:endParaRPr lang="de-DE" dirty="0"/>
          </a:p>
        </p:txBody>
      </p:sp>
      <p:sp>
        <p:nvSpPr>
          <p:cNvPr id="3" name="Inhaltsplatzhalter 2"/>
          <p:cNvSpPr>
            <a:spLocks noGrp="1"/>
          </p:cNvSpPr>
          <p:nvPr>
            <p:ph idx="1"/>
          </p:nvPr>
        </p:nvSpPr>
        <p:spPr>
          <a:xfrm>
            <a:off x="395288" y="1971675"/>
            <a:ext cx="8137152" cy="4049713"/>
          </a:xfrm>
        </p:spPr>
        <p:txBody>
          <a:bodyPr/>
          <a:lstStyle/>
          <a:p>
            <a:r>
              <a:rPr lang="de-DE" dirty="0"/>
              <a:t>Die neue Prüfungsordnung im </a:t>
            </a:r>
            <a:r>
              <a:rPr lang="de-DE" dirty="0" smtClean="0"/>
              <a:t>Überblick: </a:t>
            </a:r>
            <a:r>
              <a:rPr lang="de-DE" smtClean="0"/>
              <a:t>Was ändert sich?</a:t>
            </a:r>
            <a:endParaRPr lang="de-DE" dirty="0"/>
          </a:p>
          <a:p>
            <a:r>
              <a:rPr lang="de-DE" dirty="0" smtClean="0"/>
              <a:t>Allerdings …</a:t>
            </a:r>
            <a:endParaRPr lang="de-DE" dirty="0"/>
          </a:p>
          <a:p>
            <a:r>
              <a:rPr lang="de-DE" dirty="0"/>
              <a:t>Anerkennung</a:t>
            </a:r>
          </a:p>
          <a:p>
            <a:r>
              <a:rPr lang="de-DE" dirty="0"/>
              <a:t>Was müsst Ihr tun, wenn Ihr wechseln möchtet?</a:t>
            </a:r>
          </a:p>
          <a:p>
            <a:pPr marL="182562" indent="0">
              <a:buNone/>
            </a:pPr>
            <a:endParaRPr lang="de-DE" dirty="0"/>
          </a:p>
        </p:txBody>
      </p:sp>
    </p:spTree>
    <p:extLst>
      <p:ext uri="{BB962C8B-B14F-4D97-AF65-F5344CB8AC3E}">
        <p14:creationId xmlns:p14="http://schemas.microsoft.com/office/powerpoint/2010/main" val="3652179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Die neue Studienordnung </a:t>
            </a:r>
            <a:r>
              <a:rPr lang="de-DE" dirty="0" err="1" smtClean="0"/>
              <a:t>M.Sc</a:t>
            </a:r>
            <a:r>
              <a:rPr lang="de-DE" dirty="0" smtClean="0"/>
              <a:t>. BWL 20181</a:t>
            </a:r>
            <a:endParaRPr lang="de-DE" dirty="0"/>
          </a:p>
        </p:txBody>
      </p:sp>
      <p:sp>
        <p:nvSpPr>
          <p:cNvPr id="3" name="Inhaltsplatzhalter 2"/>
          <p:cNvSpPr>
            <a:spLocks noGrp="1"/>
          </p:cNvSpPr>
          <p:nvPr>
            <p:ph idx="1"/>
          </p:nvPr>
        </p:nvSpPr>
        <p:spPr>
          <a:xfrm>
            <a:off x="395288" y="1772816"/>
            <a:ext cx="8229600" cy="4049713"/>
          </a:xfrm>
        </p:spPr>
        <p:txBody>
          <a:bodyPr/>
          <a:lstStyle/>
          <a:p>
            <a:r>
              <a:rPr lang="de-DE" dirty="0" smtClean="0"/>
              <a:t>Neue Module: </a:t>
            </a:r>
            <a:r>
              <a:rPr lang="de-DE" dirty="0" err="1" smtClean="0"/>
              <a:t>Advanced</a:t>
            </a:r>
            <a:r>
              <a:rPr lang="de-DE" dirty="0" smtClean="0"/>
              <a:t> Management Accounting III-V, Seminar Logistik: Supply Chain Management und Seminar Logistik: Supply Chain Controlling, Vertiefung Quantitativer Methoden mit R</a:t>
            </a:r>
            <a:endParaRPr lang="de-DE" dirty="0"/>
          </a:p>
          <a:p>
            <a:r>
              <a:rPr lang="de-DE" dirty="0"/>
              <a:t>Klarere Trennung der Schwerpunkte: Bisher teilweise Überlappung der Module in den drei Schwerpunkten der Vertiefungsbereiche Spezielle BWL – jetzt klare Zuordnung von </a:t>
            </a:r>
            <a:r>
              <a:rPr lang="de-DE" dirty="0" smtClean="0"/>
              <a:t>Modulen.</a:t>
            </a:r>
          </a:p>
          <a:p>
            <a:r>
              <a:rPr lang="de-DE" dirty="0" smtClean="0"/>
              <a:t>Neue</a:t>
            </a:r>
            <a:r>
              <a:rPr lang="de-DE" dirty="0"/>
              <a:t>, thematisch geordnete Wahlpflichtbereiche </a:t>
            </a:r>
            <a:endParaRPr lang="de-DE" dirty="0" smtClean="0"/>
          </a:p>
          <a:p>
            <a:r>
              <a:rPr lang="de-DE" dirty="0" smtClean="0"/>
              <a:t>Möglichkeit </a:t>
            </a:r>
            <a:r>
              <a:rPr lang="de-DE" dirty="0"/>
              <a:t>der Durchführung eines </a:t>
            </a:r>
            <a:r>
              <a:rPr lang="de-DE" dirty="0" smtClean="0"/>
              <a:t>Graduate </a:t>
            </a:r>
            <a:r>
              <a:rPr lang="de-DE" dirty="0"/>
              <a:t>(Research) Projects (</a:t>
            </a:r>
            <a:r>
              <a:rPr lang="de-DE" dirty="0" smtClean="0"/>
              <a:t>12 oder 18 </a:t>
            </a:r>
            <a:r>
              <a:rPr lang="de-DE" dirty="0"/>
              <a:t>LP). </a:t>
            </a:r>
            <a:endParaRPr lang="de-DE" dirty="0" smtClean="0"/>
          </a:p>
          <a:p>
            <a:r>
              <a:rPr lang="de-DE" dirty="0"/>
              <a:t>Der Wahlpflichtbereich Internationales ermöglicht die flexible Anerkennung von Auslandsleistungen in einem größeren Umfang (vorher </a:t>
            </a:r>
            <a:r>
              <a:rPr lang="de-DE" dirty="0" smtClean="0"/>
              <a:t>18 </a:t>
            </a:r>
            <a:r>
              <a:rPr lang="de-DE" dirty="0"/>
              <a:t>LP, nun 30 LP).</a:t>
            </a:r>
          </a:p>
          <a:p>
            <a:endParaRPr lang="de-DE" dirty="0"/>
          </a:p>
          <a:p>
            <a:endParaRPr lang="de-DE" dirty="0"/>
          </a:p>
        </p:txBody>
      </p:sp>
    </p:spTree>
    <p:extLst>
      <p:ext uri="{BB962C8B-B14F-4D97-AF65-F5344CB8AC3E}">
        <p14:creationId xmlns:p14="http://schemas.microsoft.com/office/powerpoint/2010/main" val="3907550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Schematischer Aufbau </a:t>
            </a:r>
            <a:r>
              <a:rPr lang="de-DE" dirty="0" err="1" smtClean="0"/>
              <a:t>M.Sc</a:t>
            </a:r>
            <a:r>
              <a:rPr lang="de-DE" dirty="0"/>
              <a:t>. BWL 20181</a:t>
            </a:r>
          </a:p>
        </p:txBody>
      </p:sp>
      <p:pic>
        <p:nvPicPr>
          <p:cNvPr id="4" name="Inhaltsplatzhalter 3"/>
          <p:cNvPicPr>
            <a:picLocks noGrp="1"/>
          </p:cNvPicPr>
          <p:nvPr>
            <p:ph idx="1"/>
          </p:nvPr>
        </p:nvPicPr>
        <p:blipFill rotWithShape="1">
          <a:blip r:embed="rId2"/>
          <a:srcRect l="29147" t="37071" r="18010" b="7743"/>
          <a:stretch/>
        </p:blipFill>
        <p:spPr bwMode="auto">
          <a:xfrm>
            <a:off x="539552" y="1340768"/>
            <a:ext cx="7613281" cy="482453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2271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Die neue Studienordnung </a:t>
            </a:r>
            <a:r>
              <a:rPr lang="de-DE" dirty="0" err="1"/>
              <a:t>M.Sc</a:t>
            </a:r>
            <a:r>
              <a:rPr lang="de-DE" dirty="0"/>
              <a:t>. BWL 20181</a:t>
            </a:r>
          </a:p>
        </p:txBody>
      </p:sp>
      <p:sp>
        <p:nvSpPr>
          <p:cNvPr id="3" name="Inhaltsplatzhalter 2"/>
          <p:cNvSpPr>
            <a:spLocks noGrp="1"/>
          </p:cNvSpPr>
          <p:nvPr>
            <p:ph idx="1"/>
          </p:nvPr>
        </p:nvSpPr>
        <p:spPr/>
        <p:txBody>
          <a:bodyPr/>
          <a:lstStyle/>
          <a:p>
            <a:r>
              <a:rPr lang="de-DE" dirty="0" smtClean="0"/>
              <a:t>Passgenauere Fokussierung auf eine spätere Karriere in Wirtschaft oder Forschung durch profilschärfere Schwerpunkte.</a:t>
            </a:r>
          </a:p>
          <a:p>
            <a:r>
              <a:rPr lang="de-DE" dirty="0" smtClean="0"/>
              <a:t>Vorbereitung einer Promotion mit eigenen Forschungsprojekten schon während des Masterstudiums.</a:t>
            </a:r>
          </a:p>
          <a:p>
            <a:r>
              <a:rPr lang="de-DE" dirty="0" smtClean="0"/>
              <a:t>In der Regel nur noch eine Prüfungsleistung pro Modul.</a:t>
            </a:r>
          </a:p>
          <a:p>
            <a:r>
              <a:rPr lang="de-DE" dirty="0" smtClean="0"/>
              <a:t>Kein </a:t>
            </a:r>
            <a:r>
              <a:rPr lang="de-DE" dirty="0"/>
              <a:t>amtsärztliches Attest mehr notwendig.</a:t>
            </a:r>
          </a:p>
          <a:p>
            <a:r>
              <a:rPr lang="de-DE" dirty="0" smtClean="0"/>
              <a:t>Ablaufdatum </a:t>
            </a:r>
            <a:r>
              <a:rPr lang="de-DE" dirty="0"/>
              <a:t>der "alten" PO: Das Studium nach der PO von </a:t>
            </a:r>
            <a:r>
              <a:rPr lang="de-DE" dirty="0" smtClean="0"/>
              <a:t>20112 </a:t>
            </a:r>
            <a:r>
              <a:rPr lang="de-DE" dirty="0"/>
              <a:t>muss bis spätestens zum </a:t>
            </a:r>
            <a:r>
              <a:rPr lang="de-DE" dirty="0" smtClean="0"/>
              <a:t>WS 2020/21 </a:t>
            </a:r>
            <a:r>
              <a:rPr lang="de-DE" dirty="0"/>
              <a:t>beendet sein.</a:t>
            </a:r>
          </a:p>
          <a:p>
            <a:r>
              <a:rPr lang="de-DE" dirty="0"/>
              <a:t>Module, die noch nicht in der "alten" PO von </a:t>
            </a:r>
            <a:r>
              <a:rPr lang="de-DE" dirty="0" smtClean="0"/>
              <a:t>20112 </a:t>
            </a:r>
            <a:r>
              <a:rPr lang="de-DE" dirty="0"/>
              <a:t>verankert waren, sind </a:t>
            </a:r>
            <a:r>
              <a:rPr lang="de-DE" dirty="0" smtClean="0"/>
              <a:t>in dieser nur </a:t>
            </a:r>
            <a:r>
              <a:rPr lang="de-DE" dirty="0"/>
              <a:t>noch in Bereichen vorgesehen, die Importmodule zulassen: d.h. </a:t>
            </a:r>
            <a:r>
              <a:rPr lang="de-DE" dirty="0" smtClean="0"/>
              <a:t>Module z.B. von Prof. </a:t>
            </a:r>
            <a:r>
              <a:rPr lang="de-DE" dirty="0" err="1" smtClean="0"/>
              <a:t>Armbrüster</a:t>
            </a:r>
            <a:r>
              <a:rPr lang="de-DE" dirty="0" smtClean="0"/>
              <a:t> sind zukünftig nur </a:t>
            </a:r>
            <a:r>
              <a:rPr lang="de-DE" dirty="0"/>
              <a:t>noch </a:t>
            </a:r>
            <a:r>
              <a:rPr lang="de-DE" dirty="0" smtClean="0"/>
              <a:t>im Wahlpflichtbereich wählbar, nicht mehr in der SBWL.</a:t>
            </a:r>
            <a:endParaRPr lang="de-DE" dirty="0"/>
          </a:p>
          <a:p>
            <a:pPr marL="182562" indent="0">
              <a:buNone/>
            </a:pPr>
            <a:endParaRPr lang="de-DE" dirty="0" smtClean="0"/>
          </a:p>
          <a:p>
            <a:endParaRPr lang="de-DE" dirty="0"/>
          </a:p>
          <a:p>
            <a:pPr marL="182562" indent="0">
              <a:buNone/>
            </a:pPr>
            <a:endParaRPr lang="de-DE" dirty="0"/>
          </a:p>
        </p:txBody>
      </p:sp>
    </p:spTree>
    <p:extLst>
      <p:ext uri="{BB962C8B-B14F-4D97-AF65-F5344CB8AC3E}">
        <p14:creationId xmlns:p14="http://schemas.microsoft.com/office/powerpoint/2010/main" val="3294816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Allerdings…</a:t>
            </a:r>
            <a:endParaRPr lang="de-DE" dirty="0"/>
          </a:p>
        </p:txBody>
      </p:sp>
      <p:sp>
        <p:nvSpPr>
          <p:cNvPr id="3" name="Inhaltsplatzhalter 2"/>
          <p:cNvSpPr>
            <a:spLocks noGrp="1"/>
          </p:cNvSpPr>
          <p:nvPr>
            <p:ph idx="1"/>
          </p:nvPr>
        </p:nvSpPr>
        <p:spPr/>
        <p:txBody>
          <a:bodyPr/>
          <a:lstStyle/>
          <a:p>
            <a:r>
              <a:rPr lang="de-DE" dirty="0"/>
              <a:t>Kurse des Sprachenzentrums können nur noch im Modul Schlüsselqualifikationen eingebracht werden.</a:t>
            </a:r>
          </a:p>
          <a:p>
            <a:r>
              <a:rPr lang="de-DE" dirty="0"/>
              <a:t>Ein einmal </a:t>
            </a:r>
            <a:r>
              <a:rPr lang="de-DE"/>
              <a:t>gewähltes </a:t>
            </a:r>
            <a:r>
              <a:rPr lang="de-DE" smtClean="0"/>
              <a:t>Wahlpflichtmodul </a:t>
            </a:r>
            <a:r>
              <a:rPr lang="de-DE" dirty="0"/>
              <a:t>muss zu Ende studiert werden (vorher: Wahlpflichtmodule, die nicht bestanden </a:t>
            </a:r>
            <a:r>
              <a:rPr lang="de-DE" dirty="0" smtClean="0"/>
              <a:t>waren, </a:t>
            </a:r>
            <a:r>
              <a:rPr lang="de-DE" dirty="0"/>
              <a:t>konnten durch andere Module ersetzt werden). Ein einmaliger Wechsel eines endgültig nicht bestandenen Moduls ist zulässig.</a:t>
            </a:r>
          </a:p>
          <a:p>
            <a:r>
              <a:rPr lang="de-DE" dirty="0"/>
              <a:t>Ein bereits bestandenes Modul kann nicht mehr einmalig durch ein anderes Wahlpflichtmodul ersetzt werden. </a:t>
            </a:r>
          </a:p>
          <a:p>
            <a:pPr marL="182562" indent="0">
              <a:buNone/>
            </a:pPr>
            <a:endParaRPr lang="de-DE" dirty="0"/>
          </a:p>
        </p:txBody>
      </p:sp>
    </p:spTree>
    <p:extLst>
      <p:ext uri="{BB962C8B-B14F-4D97-AF65-F5344CB8AC3E}">
        <p14:creationId xmlns:p14="http://schemas.microsoft.com/office/powerpoint/2010/main" val="793197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Anerkennung</a:t>
            </a:r>
            <a:endParaRPr lang="de-DE" dirty="0"/>
          </a:p>
        </p:txBody>
      </p:sp>
      <p:sp>
        <p:nvSpPr>
          <p:cNvPr id="3" name="Inhaltsplatzhalter 2"/>
          <p:cNvSpPr>
            <a:spLocks noGrp="1"/>
          </p:cNvSpPr>
          <p:nvPr>
            <p:ph idx="1"/>
          </p:nvPr>
        </p:nvSpPr>
        <p:spPr/>
        <p:txBody>
          <a:bodyPr/>
          <a:lstStyle/>
          <a:p>
            <a:r>
              <a:rPr lang="de-DE" dirty="0" smtClean="0"/>
              <a:t>Sofern möglich, werden alle bereits absolvierten Module anerkannt.</a:t>
            </a:r>
          </a:p>
          <a:p>
            <a:r>
              <a:rPr lang="de-DE" dirty="0" smtClean="0"/>
              <a:t>Die Anerkennung interdisziplinärer Leistungen kann nur garantiert werden, sofern diese an der Philipps-Universität Marburg erbracht wurden. Alle weiteren interdisziplinären Leistungen bedürfen einer erneuten Überprüfung durch die jeweiligen Fachbereiche.</a:t>
            </a:r>
          </a:p>
          <a:p>
            <a:r>
              <a:rPr lang="de-DE" dirty="0" smtClean="0"/>
              <a:t>Passt der Schwerpunkt noch? Bei einem Wechsel ist zu beachten, dass die Modulzuordnung zu den Schwerpunkten der SBWL sich geändert hat (auch in der neuen PO sind 30 LP, inkl. eines Seminarmoduls, im Schwerpunkt zu absolvieren).</a:t>
            </a:r>
          </a:p>
          <a:p>
            <a:endParaRPr lang="de-DE" dirty="0" smtClean="0"/>
          </a:p>
        </p:txBody>
      </p:sp>
    </p:spTree>
    <p:extLst>
      <p:ext uri="{BB962C8B-B14F-4D97-AF65-F5344CB8AC3E}">
        <p14:creationId xmlns:p14="http://schemas.microsoft.com/office/powerpoint/2010/main" val="751621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Was müsst Ihr tun, wenn Ihr wechseln möchtet?</a:t>
            </a:r>
            <a:endParaRPr lang="de-DE" dirty="0"/>
          </a:p>
        </p:txBody>
      </p:sp>
      <p:sp>
        <p:nvSpPr>
          <p:cNvPr id="3" name="Inhaltsplatzhalter 2"/>
          <p:cNvSpPr>
            <a:spLocks noGrp="1"/>
          </p:cNvSpPr>
          <p:nvPr>
            <p:ph idx="1"/>
          </p:nvPr>
        </p:nvSpPr>
        <p:spPr/>
        <p:txBody>
          <a:bodyPr/>
          <a:lstStyle/>
          <a:p>
            <a:r>
              <a:rPr lang="de-DE" dirty="0"/>
              <a:t>Antrag auf PO-Wechsel von der Homepage des Prüfungsbüros herunterladen.</a:t>
            </a:r>
          </a:p>
          <a:p>
            <a:r>
              <a:rPr lang="de-DE" dirty="0"/>
              <a:t>Ausfüllen.</a:t>
            </a:r>
          </a:p>
          <a:p>
            <a:r>
              <a:rPr lang="de-DE" dirty="0"/>
              <a:t>Bis zum 19. Februar 2018 im Prüfungsbüro abgeben.</a:t>
            </a:r>
          </a:p>
        </p:txBody>
      </p:sp>
    </p:spTree>
    <p:extLst>
      <p:ext uri="{BB962C8B-B14F-4D97-AF65-F5344CB8AC3E}">
        <p14:creationId xmlns:p14="http://schemas.microsoft.com/office/powerpoint/2010/main" val="4064855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Fragen?</a:t>
            </a:r>
            <a:endParaRPr lang="de-DE" dirty="0"/>
          </a:p>
        </p:txBody>
      </p:sp>
      <p:sp>
        <p:nvSpPr>
          <p:cNvPr id="6" name="Inhaltsplatzhalter 2"/>
          <p:cNvSpPr>
            <a:spLocks noGrp="1"/>
          </p:cNvSpPr>
          <p:nvPr>
            <p:ph idx="1"/>
          </p:nvPr>
        </p:nvSpPr>
        <p:spPr/>
        <p:txBody>
          <a:bodyPr/>
          <a:lstStyle/>
          <a:p>
            <a:r>
              <a:rPr lang="de-DE" dirty="0" smtClean="0"/>
              <a:t>Studienberatung:</a:t>
            </a:r>
          </a:p>
          <a:p>
            <a:pPr lvl="1"/>
            <a:r>
              <a:rPr lang="de-DE" dirty="0" smtClean="0"/>
              <a:t>Hannah Völkel</a:t>
            </a:r>
            <a:r>
              <a:rPr lang="de-DE" dirty="0"/>
              <a:t/>
            </a:r>
            <a:br>
              <a:rPr lang="de-DE" dirty="0"/>
            </a:br>
            <a:r>
              <a:rPr lang="de-DE" dirty="0"/>
              <a:t>Universitätsstraße 25, Zimmer 32, 35037 Marburg</a:t>
            </a:r>
            <a:br>
              <a:rPr lang="de-DE" dirty="0"/>
            </a:br>
            <a:r>
              <a:rPr lang="de-DE" dirty="0"/>
              <a:t>Tel.: 06421 28 </a:t>
            </a:r>
            <a:r>
              <a:rPr lang="de-DE" dirty="0" smtClean="0"/>
              <a:t>25645</a:t>
            </a:r>
          </a:p>
          <a:p>
            <a:pPr marL="522288" lvl="1" indent="0">
              <a:buNone/>
            </a:pPr>
            <a:endParaRPr lang="de-DE" dirty="0" smtClean="0"/>
          </a:p>
          <a:p>
            <a:pPr lvl="1"/>
            <a:r>
              <a:rPr lang="de-DE" dirty="0" smtClean="0"/>
              <a:t>Dr. Regine Reck </a:t>
            </a:r>
            <a:br>
              <a:rPr lang="de-DE" dirty="0" smtClean="0"/>
            </a:br>
            <a:r>
              <a:rPr lang="de-DE" dirty="0" smtClean="0"/>
              <a:t>Universitätsstraße </a:t>
            </a:r>
            <a:r>
              <a:rPr lang="de-DE" dirty="0"/>
              <a:t>25, Zimmer </a:t>
            </a:r>
            <a:r>
              <a:rPr lang="de-DE" dirty="0" smtClean="0"/>
              <a:t>30, </a:t>
            </a:r>
            <a:r>
              <a:rPr lang="de-DE" dirty="0"/>
              <a:t>35037 Marburg</a:t>
            </a:r>
            <a:r>
              <a:rPr lang="de-DE" dirty="0" smtClean="0"/>
              <a:t/>
            </a:r>
            <a:br>
              <a:rPr lang="de-DE" dirty="0" smtClean="0"/>
            </a:br>
            <a:r>
              <a:rPr lang="de-DE" dirty="0" smtClean="0"/>
              <a:t>35037 Marburg</a:t>
            </a:r>
            <a:br>
              <a:rPr lang="de-DE" dirty="0" smtClean="0"/>
            </a:br>
            <a:r>
              <a:rPr lang="de-DE" dirty="0" smtClean="0"/>
              <a:t>Tel</a:t>
            </a:r>
            <a:r>
              <a:rPr lang="de-DE" dirty="0"/>
              <a:t>.: 06421 28 </a:t>
            </a:r>
            <a:r>
              <a:rPr lang="de-DE" dirty="0" smtClean="0"/>
              <a:t>23775</a:t>
            </a:r>
            <a:endParaRPr lang="de-DE" dirty="0"/>
          </a:p>
          <a:p>
            <a:pPr marL="522288" lvl="1" indent="0">
              <a:buNone/>
            </a:pPr>
            <a:endParaRPr lang="de-DE" dirty="0"/>
          </a:p>
        </p:txBody>
      </p:sp>
    </p:spTree>
    <p:extLst>
      <p:ext uri="{BB962C8B-B14F-4D97-AF65-F5344CB8AC3E}">
        <p14:creationId xmlns:p14="http://schemas.microsoft.com/office/powerpoint/2010/main" val="3423300928"/>
      </p:ext>
    </p:extLst>
  </p:cSld>
  <p:clrMapOvr>
    <a:masterClrMapping/>
  </p:clrMapOvr>
</p:sld>
</file>

<file path=ppt/theme/theme1.xml><?xml version="1.0" encoding="utf-8"?>
<a:theme xmlns:a="http://schemas.openxmlformats.org/drawingml/2006/main" name="00_universiteat">
  <a:themeElements>
    <a:clrScheme name="00_universitea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00_universitea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00_universitea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00_universitea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00_universitea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00_universitea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00_universitea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00_universitea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00_universitea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00_universitea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00_universitea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00_universitea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00_universitea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00_universitea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00_universiteat</Template>
  <TotalTime>0</TotalTime>
  <Words>472</Words>
  <Application>Microsoft Office PowerPoint</Application>
  <PresentationFormat>Bildschirmpräsentation (4:3)</PresentationFormat>
  <Paragraphs>41</Paragraphs>
  <Slides>9</Slides>
  <Notes>1</Notes>
  <HiddenSlides>0</HiddenSlides>
  <MMClips>0</MMClips>
  <ScaleCrop>false</ScaleCrop>
  <HeadingPairs>
    <vt:vector size="4" baseType="variant">
      <vt:variant>
        <vt:lpstr>Design</vt:lpstr>
      </vt:variant>
      <vt:variant>
        <vt:i4>1</vt:i4>
      </vt:variant>
      <vt:variant>
        <vt:lpstr>Folientitel</vt:lpstr>
      </vt:variant>
      <vt:variant>
        <vt:i4>9</vt:i4>
      </vt:variant>
    </vt:vector>
  </HeadingPairs>
  <TitlesOfParts>
    <vt:vector size="10" baseType="lpstr">
      <vt:lpstr>00_universiteat</vt:lpstr>
      <vt:lpstr>Wechsel in die neue Prüfungsordnung zum Sommersemester 2018 </vt:lpstr>
      <vt:lpstr>Agenda</vt:lpstr>
      <vt:lpstr>Die neue Studienordnung M.Sc. BWL 20181</vt:lpstr>
      <vt:lpstr>Schematischer Aufbau M.Sc. BWL 20181</vt:lpstr>
      <vt:lpstr>Die neue Studienordnung M.Sc. BWL 20181</vt:lpstr>
      <vt:lpstr>Allerdings…</vt:lpstr>
      <vt:lpstr>Anerkennung</vt:lpstr>
      <vt:lpstr>Was müsst Ihr tun, wenn Ihr wechseln möchtet?</vt:lpstr>
      <vt:lpstr>Fragen?</vt:lpstr>
    </vt:vector>
  </TitlesOfParts>
  <Company>Philipps-Universität Marburg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Andrea Diroll</dc:creator>
  <cp:lastModifiedBy>Regine Tiberia Reck</cp:lastModifiedBy>
  <cp:revision>107</cp:revision>
  <dcterms:created xsi:type="dcterms:W3CDTF">2014-10-06T10:55:59Z</dcterms:created>
  <dcterms:modified xsi:type="dcterms:W3CDTF">2018-02-01T10:34:45Z</dcterms:modified>
</cp:coreProperties>
</file>