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 id="2147483747" r:id="rId2"/>
  </p:sldMasterIdLst>
  <p:notesMasterIdLst>
    <p:notesMasterId r:id="rId35"/>
  </p:notesMasterIdLst>
  <p:sldIdLst>
    <p:sldId id="689" r:id="rId3"/>
    <p:sldId id="690" r:id="rId4"/>
    <p:sldId id="691" r:id="rId5"/>
    <p:sldId id="692" r:id="rId6"/>
    <p:sldId id="693" r:id="rId7"/>
    <p:sldId id="694" r:id="rId8"/>
    <p:sldId id="695" r:id="rId9"/>
    <p:sldId id="696" r:id="rId10"/>
    <p:sldId id="697" r:id="rId11"/>
    <p:sldId id="266" r:id="rId12"/>
    <p:sldId id="272" r:id="rId13"/>
    <p:sldId id="698" r:id="rId14"/>
    <p:sldId id="699" r:id="rId15"/>
    <p:sldId id="700" r:id="rId16"/>
    <p:sldId id="316" r:id="rId17"/>
    <p:sldId id="317" r:id="rId18"/>
    <p:sldId id="318" r:id="rId19"/>
    <p:sldId id="319" r:id="rId20"/>
    <p:sldId id="320" r:id="rId21"/>
    <p:sldId id="321" r:id="rId22"/>
    <p:sldId id="323" r:id="rId23"/>
    <p:sldId id="686" r:id="rId24"/>
    <p:sldId id="312" r:id="rId25"/>
    <p:sldId id="687" r:id="rId26"/>
    <p:sldId id="358" r:id="rId27"/>
    <p:sldId id="307" r:id="rId28"/>
    <p:sldId id="688" r:id="rId29"/>
    <p:sldId id="336" r:id="rId30"/>
    <p:sldId id="335" r:id="rId31"/>
    <p:sldId id="339" r:id="rId32"/>
    <p:sldId id="340" r:id="rId33"/>
    <p:sldId id="337" r:id="rId34"/>
  </p:sldIdLst>
  <p:sldSz cx="9144000" cy="6858000" type="screen4x3"/>
  <p:notesSz cx="6889750" cy="10021888"/>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A1B6D4"/>
    <a:srgbClr val="CC0000"/>
    <a:srgbClr val="B40000"/>
    <a:srgbClr val="94795E"/>
    <a:srgbClr val="CBA46B"/>
    <a:srgbClr val="CC9900"/>
    <a:srgbClr val="BFD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17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E04DACF-2ACC-4632-9FE7-711E8DA27B81}"/>
              </a:ext>
            </a:extLst>
          </p:cNvPr>
          <p:cNvSpPr>
            <a:spLocks noGrp="1"/>
          </p:cNvSpPr>
          <p:nvPr>
            <p:ph type="hdr" sz="quarter"/>
          </p:nvPr>
        </p:nvSpPr>
        <p:spPr>
          <a:xfrm>
            <a:off x="3" y="2"/>
            <a:ext cx="2985558" cy="501095"/>
          </a:xfrm>
          <a:prstGeom prst="rect">
            <a:avLst/>
          </a:prstGeom>
        </p:spPr>
        <p:txBody>
          <a:bodyPr vert="horz" lIns="96603" tIns="48302" rIns="96603" bIns="48302" rtlCol="0"/>
          <a:lstStyle>
            <a:lvl1pPr algn="l">
              <a:defRPr sz="1300">
                <a:latin typeface="Arial" charset="0"/>
                <a:cs typeface="+mn-cs"/>
              </a:defRPr>
            </a:lvl1pPr>
          </a:lstStyle>
          <a:p>
            <a:pPr>
              <a:defRPr/>
            </a:pPr>
            <a:endParaRPr lang="de-DE"/>
          </a:p>
        </p:txBody>
      </p:sp>
      <p:sp>
        <p:nvSpPr>
          <p:cNvPr id="3" name="Datumsplatzhalter 2">
            <a:extLst>
              <a:ext uri="{FF2B5EF4-FFF2-40B4-BE49-F238E27FC236}">
                <a16:creationId xmlns:a16="http://schemas.microsoft.com/office/drawing/2014/main" id="{58C26BDE-BA5F-44D7-BE8D-FBC319196A1C}"/>
              </a:ext>
            </a:extLst>
          </p:cNvPr>
          <p:cNvSpPr>
            <a:spLocks noGrp="1"/>
          </p:cNvSpPr>
          <p:nvPr>
            <p:ph type="dt" idx="1"/>
          </p:nvPr>
        </p:nvSpPr>
        <p:spPr>
          <a:xfrm>
            <a:off x="3902601" y="2"/>
            <a:ext cx="2985558" cy="501095"/>
          </a:xfrm>
          <a:prstGeom prst="rect">
            <a:avLst/>
          </a:prstGeom>
        </p:spPr>
        <p:txBody>
          <a:bodyPr vert="horz" lIns="96603" tIns="48302" rIns="96603" bIns="48302" rtlCol="0"/>
          <a:lstStyle>
            <a:lvl1pPr algn="r">
              <a:defRPr sz="1300">
                <a:latin typeface="Arial" charset="0"/>
                <a:cs typeface="+mn-cs"/>
              </a:defRPr>
            </a:lvl1pPr>
          </a:lstStyle>
          <a:p>
            <a:pPr>
              <a:defRPr/>
            </a:pPr>
            <a:fld id="{05D932F9-5B6B-44C6-B3EB-A9B8D70D3657}" type="datetimeFigureOut">
              <a:rPr lang="de-DE"/>
              <a:pPr>
                <a:defRPr/>
              </a:pPr>
              <a:t>16.04.2024</a:t>
            </a:fld>
            <a:endParaRPr lang="de-DE"/>
          </a:p>
        </p:txBody>
      </p:sp>
      <p:sp>
        <p:nvSpPr>
          <p:cNvPr id="4" name="Folienbildplatzhalter 3">
            <a:extLst>
              <a:ext uri="{FF2B5EF4-FFF2-40B4-BE49-F238E27FC236}">
                <a16:creationId xmlns:a16="http://schemas.microsoft.com/office/drawing/2014/main" id="{82A8C3BB-4E87-437D-B20C-B1F89C0817B5}"/>
              </a:ext>
            </a:extLst>
          </p:cNvPr>
          <p:cNvSpPr>
            <a:spLocks noGrp="1" noRot="1" noChangeAspect="1"/>
          </p:cNvSpPr>
          <p:nvPr>
            <p:ph type="sldImg" idx="2"/>
          </p:nvPr>
        </p:nvSpPr>
        <p:spPr>
          <a:xfrm>
            <a:off x="938213" y="750888"/>
            <a:ext cx="5013325" cy="3759200"/>
          </a:xfrm>
          <a:prstGeom prst="rect">
            <a:avLst/>
          </a:prstGeom>
          <a:noFill/>
          <a:ln w="12700">
            <a:solidFill>
              <a:prstClr val="black"/>
            </a:solidFill>
          </a:ln>
        </p:spPr>
        <p:txBody>
          <a:bodyPr vert="horz" lIns="96603" tIns="48302" rIns="96603" bIns="48302" rtlCol="0" anchor="ctr"/>
          <a:lstStyle/>
          <a:p>
            <a:pPr lvl="0"/>
            <a:endParaRPr lang="de-DE" noProof="0"/>
          </a:p>
        </p:txBody>
      </p:sp>
      <p:sp>
        <p:nvSpPr>
          <p:cNvPr id="5" name="Notizenplatzhalter 4">
            <a:extLst>
              <a:ext uri="{FF2B5EF4-FFF2-40B4-BE49-F238E27FC236}">
                <a16:creationId xmlns:a16="http://schemas.microsoft.com/office/drawing/2014/main" id="{145F656D-DB68-4D54-A4A4-B8D29383E5AE}"/>
              </a:ext>
            </a:extLst>
          </p:cNvPr>
          <p:cNvSpPr>
            <a:spLocks noGrp="1"/>
          </p:cNvSpPr>
          <p:nvPr>
            <p:ph type="body" sz="quarter" idx="3"/>
          </p:nvPr>
        </p:nvSpPr>
        <p:spPr>
          <a:xfrm>
            <a:off x="688977" y="4760400"/>
            <a:ext cx="5511800" cy="4509849"/>
          </a:xfrm>
          <a:prstGeom prst="rect">
            <a:avLst/>
          </a:prstGeom>
        </p:spPr>
        <p:txBody>
          <a:bodyPr vert="horz" lIns="96603" tIns="48302" rIns="96603" bIns="48302"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2DEDE275-B828-41BB-80F5-A88FB6120015}"/>
              </a:ext>
            </a:extLst>
          </p:cNvPr>
          <p:cNvSpPr>
            <a:spLocks noGrp="1"/>
          </p:cNvSpPr>
          <p:nvPr>
            <p:ph type="ftr" sz="quarter" idx="4"/>
          </p:nvPr>
        </p:nvSpPr>
        <p:spPr>
          <a:xfrm>
            <a:off x="3" y="9519055"/>
            <a:ext cx="2985558" cy="501095"/>
          </a:xfrm>
          <a:prstGeom prst="rect">
            <a:avLst/>
          </a:prstGeom>
        </p:spPr>
        <p:txBody>
          <a:bodyPr vert="horz" lIns="96603" tIns="48302" rIns="96603" bIns="48302" rtlCol="0" anchor="b"/>
          <a:lstStyle>
            <a:lvl1pPr algn="l">
              <a:defRPr sz="1300">
                <a:latin typeface="Arial" charset="0"/>
                <a:cs typeface="+mn-cs"/>
              </a:defRPr>
            </a:lvl1pPr>
          </a:lstStyle>
          <a:p>
            <a:pPr>
              <a:defRPr/>
            </a:pPr>
            <a:endParaRPr lang="de-DE"/>
          </a:p>
        </p:txBody>
      </p:sp>
      <p:sp>
        <p:nvSpPr>
          <p:cNvPr id="7" name="Foliennummernplatzhalter 6">
            <a:extLst>
              <a:ext uri="{FF2B5EF4-FFF2-40B4-BE49-F238E27FC236}">
                <a16:creationId xmlns:a16="http://schemas.microsoft.com/office/drawing/2014/main" id="{2F31847E-CFF0-4FBD-B571-AD70A6FDB03E}"/>
              </a:ext>
            </a:extLst>
          </p:cNvPr>
          <p:cNvSpPr>
            <a:spLocks noGrp="1"/>
          </p:cNvSpPr>
          <p:nvPr>
            <p:ph type="sldNum" sz="quarter" idx="5"/>
          </p:nvPr>
        </p:nvSpPr>
        <p:spPr>
          <a:xfrm>
            <a:off x="3902601" y="9519055"/>
            <a:ext cx="2985558" cy="501095"/>
          </a:xfrm>
          <a:prstGeom prst="rect">
            <a:avLst/>
          </a:prstGeom>
        </p:spPr>
        <p:txBody>
          <a:bodyPr vert="horz" wrap="square" lIns="96603" tIns="48302" rIns="96603" bIns="48302" numCol="1" anchor="b" anchorCtr="0" compatLnSpc="1">
            <a:prstTxWarp prst="textNoShape">
              <a:avLst/>
            </a:prstTxWarp>
          </a:bodyPr>
          <a:lstStyle>
            <a:lvl1pPr algn="r">
              <a:defRPr sz="1300"/>
            </a:lvl1pPr>
          </a:lstStyle>
          <a:p>
            <a:fld id="{A0147B21-B691-48E1-8C9D-9AF5DCC2FEB3}" type="slidenum">
              <a:rPr lang="de-DE" altLang="de-DE"/>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CC4F064-FE83-4186-BABD-62F2C2652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B4DA45-262B-4D14-A5D4-17B1D14CC674}"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47" name="Rectangle 2">
            <a:extLst>
              <a:ext uri="{FF2B5EF4-FFF2-40B4-BE49-F238E27FC236}">
                <a16:creationId xmlns:a16="http://schemas.microsoft.com/office/drawing/2014/main" id="{1741FA4E-76C3-40E6-8C28-61D745AEF77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4F815212-D7E3-4CAC-AA64-4E9304D971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80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6E417F0-7FBB-4610-A89D-7D4CAF92C9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571EE2-FEA3-4C37-8752-F4AF3EE587E0}"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4579" name="Rectangle 2">
            <a:extLst>
              <a:ext uri="{FF2B5EF4-FFF2-40B4-BE49-F238E27FC236}">
                <a16:creationId xmlns:a16="http://schemas.microsoft.com/office/drawing/2014/main" id="{8BCF1F5C-015D-4BF4-B3A8-0222AD5255D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DCCF377-F191-4F17-9AF1-099F10C9DE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67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6996569-605D-466D-9708-BDDDEB87AA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C134CA-5147-43C1-ACA3-F1480A37797D}"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6627" name="Rectangle 2">
            <a:extLst>
              <a:ext uri="{FF2B5EF4-FFF2-40B4-BE49-F238E27FC236}">
                <a16:creationId xmlns:a16="http://schemas.microsoft.com/office/drawing/2014/main" id="{5CCEC94E-5328-46A0-9883-F07A786937E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475514B6-8ED7-4852-B4A0-E114DAD0BE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46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0A6AB61-FFAD-4FDA-B6F7-94697F90A5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2D9D9A-69C8-4AB1-8731-26E196E63FC7}"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675" name="Rectangle 2">
            <a:extLst>
              <a:ext uri="{FF2B5EF4-FFF2-40B4-BE49-F238E27FC236}">
                <a16:creationId xmlns:a16="http://schemas.microsoft.com/office/drawing/2014/main" id="{FC7F6447-6BA5-4076-B3DF-937DC1AE1AC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485E3F1-44F3-4660-8DD0-07CB045ED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57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46CB907-58D4-47F1-8482-A1CA881996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F802E6-BF5F-4669-BDDB-520062A0524D}"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0723" name="Rectangle 2">
            <a:extLst>
              <a:ext uri="{FF2B5EF4-FFF2-40B4-BE49-F238E27FC236}">
                <a16:creationId xmlns:a16="http://schemas.microsoft.com/office/drawing/2014/main" id="{86F639FA-51A0-4FE9-B676-BDE319516E2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FF3A2E3-870E-4CA6-BC3A-7A7FBAF64F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75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DECC73E-67A6-40BF-AB8C-BED8C0ACB5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BA006D-837D-4658-9E87-CDECBE650795}"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2771" name="Rectangle 2">
            <a:extLst>
              <a:ext uri="{FF2B5EF4-FFF2-40B4-BE49-F238E27FC236}">
                <a16:creationId xmlns:a16="http://schemas.microsoft.com/office/drawing/2014/main" id="{93E41E6F-DE5E-4072-B38C-B0B9E38F70F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D343264-256F-4150-A498-BF7A2FC87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34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A6E8432-D708-44D4-983A-691A4B0CE8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C47004-80D0-4CCA-BB59-1A1994FD5A7B}"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4819" name="Rectangle 2">
            <a:extLst>
              <a:ext uri="{FF2B5EF4-FFF2-40B4-BE49-F238E27FC236}">
                <a16:creationId xmlns:a16="http://schemas.microsoft.com/office/drawing/2014/main" id="{FF0D42CC-6A4A-4779-AB7D-B877CA37B71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87A7BBB-218A-44A6-8406-F9F7E18294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26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2EE04C5-5F0E-4272-8EF4-C5A9C6A44F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542A81-E4BF-4EE9-A4A5-5672B3DFCC06}"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6867" name="Rectangle 2">
            <a:extLst>
              <a:ext uri="{FF2B5EF4-FFF2-40B4-BE49-F238E27FC236}">
                <a16:creationId xmlns:a16="http://schemas.microsoft.com/office/drawing/2014/main" id="{1C5554E8-D3DA-4259-8953-508B54B2B16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FD8D3A9-7128-4F18-9AA6-A64417C55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62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95149C6-5190-4B5F-8B48-714DE1ACEC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2B07C-5E98-44FC-9D3D-AEB7401AA75C}"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8915" name="Rectangle 2">
            <a:extLst>
              <a:ext uri="{FF2B5EF4-FFF2-40B4-BE49-F238E27FC236}">
                <a16:creationId xmlns:a16="http://schemas.microsoft.com/office/drawing/2014/main" id="{EBA9999D-A74E-4EDD-81C6-4EBF1E7F2C3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C4421579-2889-4ADD-AF8A-7404A613DB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270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53D99AD-A094-4DA4-8AC2-A353B973E6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254D48-9D0D-4429-AD34-E6B59DC4A38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0963" name="Rectangle 2">
            <a:extLst>
              <a:ext uri="{FF2B5EF4-FFF2-40B4-BE49-F238E27FC236}">
                <a16:creationId xmlns:a16="http://schemas.microsoft.com/office/drawing/2014/main" id="{E70B6630-CF6A-45DC-9338-1A0013BE9DA9}"/>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7B1F88E-FC52-4442-A7F6-BA8F0621DD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98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2E92A0B-59F4-4CC0-A54F-361E216572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B6FF30-4C3D-4EC1-8F39-7E61E9DB833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195" name="Rectangle 2">
            <a:extLst>
              <a:ext uri="{FF2B5EF4-FFF2-40B4-BE49-F238E27FC236}">
                <a16:creationId xmlns:a16="http://schemas.microsoft.com/office/drawing/2014/main" id="{D95F0A4D-DBE4-4005-84FF-90B46394F72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A00B393A-B0D5-46BC-9B18-B79CE2D6C9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31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A22112A-FEB8-4BB3-9A2B-015DFF5864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17AB46-2CC1-437E-A380-F220F82402A8}"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243" name="Rectangle 2">
            <a:extLst>
              <a:ext uri="{FF2B5EF4-FFF2-40B4-BE49-F238E27FC236}">
                <a16:creationId xmlns:a16="http://schemas.microsoft.com/office/drawing/2014/main" id="{C19A6B31-92FF-4387-949D-F6ED55AD4258}"/>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DD80969-CB72-4C62-A54E-BF26979806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14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2C12A6C-3604-49FB-94EF-E1BDED35C4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ADB09F-12D4-4556-A2CC-830D619E5D7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291" name="Rectangle 2">
            <a:extLst>
              <a:ext uri="{FF2B5EF4-FFF2-40B4-BE49-F238E27FC236}">
                <a16:creationId xmlns:a16="http://schemas.microsoft.com/office/drawing/2014/main" id="{B9F5D5A0-544E-429E-81A4-8AA53F9AC24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5A27076-606C-47DD-9A6C-9B047A1EF0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05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4024D98-FD14-4357-94F5-3494BE3495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3DF1D6-3B30-4410-9568-3BD001989C2F}"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339" name="Rectangle 2">
            <a:extLst>
              <a:ext uri="{FF2B5EF4-FFF2-40B4-BE49-F238E27FC236}">
                <a16:creationId xmlns:a16="http://schemas.microsoft.com/office/drawing/2014/main" id="{EDE87A71-1B02-4ADB-9670-83756F76E514}"/>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ABFE69C-42E1-4359-9F96-694C19D096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28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E1D0C85-D9B8-4D03-B052-48C497C134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2B51F-0C5A-4A33-9AAF-5FD309138872}"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6387" name="Rectangle 2">
            <a:extLst>
              <a:ext uri="{FF2B5EF4-FFF2-40B4-BE49-F238E27FC236}">
                <a16:creationId xmlns:a16="http://schemas.microsoft.com/office/drawing/2014/main" id="{360C7CEF-DC72-4B09-B705-80B4A6C7F809}"/>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B4AC37E-971E-4D08-8694-2FF7891264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64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45C7FE0-0C47-49F8-A986-185ACA3FB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DB0EB9-575C-4DB7-9A0C-3D23ACF08072}"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8435" name="Rectangle 2">
            <a:extLst>
              <a:ext uri="{FF2B5EF4-FFF2-40B4-BE49-F238E27FC236}">
                <a16:creationId xmlns:a16="http://schemas.microsoft.com/office/drawing/2014/main" id="{A6976622-52E3-4290-A686-F7CF0DD05058}"/>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093FBBEF-4BB7-40C0-A62E-EFB05791CD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65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048065E-0D07-4F8F-A3FA-D0991B8A07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66304F-2AC7-40DB-9311-F0CACCDFCA04}"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0483" name="Rectangle 2">
            <a:extLst>
              <a:ext uri="{FF2B5EF4-FFF2-40B4-BE49-F238E27FC236}">
                <a16:creationId xmlns:a16="http://schemas.microsoft.com/office/drawing/2014/main" id="{19E05640-89FA-4DE5-87E2-08AFE4732FBD}"/>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3DFFB9DB-CF51-4B99-A507-B9B1B699A6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04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ED63387-6B8F-4B42-BAF6-1EA2461397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AECED8-71ED-4D34-9952-C75CF9E13F33}"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2531" name="Rectangle 2">
            <a:extLst>
              <a:ext uri="{FF2B5EF4-FFF2-40B4-BE49-F238E27FC236}">
                <a16:creationId xmlns:a16="http://schemas.microsoft.com/office/drawing/2014/main" id="{F037CA92-B1CB-4021-9232-D7BC5E2DC03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F79D680-AEE8-4BDF-9E56-4ED7CE6BAA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86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DEA9D64-5FE4-4A3A-A18E-CCB751C96627}"/>
              </a:ext>
            </a:extLst>
          </p:cNvPr>
          <p:cNvGrpSpPr>
            <a:grpSpLocks/>
          </p:cNvGrpSpPr>
          <p:nvPr/>
        </p:nvGrpSpPr>
        <p:grpSpPr bwMode="auto">
          <a:xfrm>
            <a:off x="0" y="68263"/>
            <a:ext cx="8678863" cy="6713537"/>
            <a:chOff x="0" y="43"/>
            <a:chExt cx="5467" cy="4229"/>
          </a:xfrm>
        </p:grpSpPr>
        <p:sp>
          <p:nvSpPr>
            <p:cNvPr id="5" name="Rectangle 3">
              <a:extLst>
                <a:ext uri="{FF2B5EF4-FFF2-40B4-BE49-F238E27FC236}">
                  <a16:creationId xmlns:a16="http://schemas.microsoft.com/office/drawing/2014/main" id="{0C7A2E89-D064-429F-B973-83CB06026322}"/>
                </a:ext>
              </a:extLst>
            </p:cNvPr>
            <p:cNvSpPr>
              <a:spLocks noChangeArrowheads="1"/>
            </p:cNvSpPr>
            <p:nvPr userDrawn="1"/>
          </p:nvSpPr>
          <p:spPr bwMode="auto">
            <a:xfrm>
              <a:off x="692" y="494"/>
              <a:ext cx="4775" cy="9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algn="ctr" eaLnBrk="1" hangingPunct="1">
                <a:defRPr/>
              </a:pPr>
              <a:endParaRPr lang="de-DE" altLang="de-DE"/>
            </a:p>
          </p:txBody>
        </p:sp>
        <p:grpSp>
          <p:nvGrpSpPr>
            <p:cNvPr id="6" name="Group 4">
              <a:extLst>
                <a:ext uri="{FF2B5EF4-FFF2-40B4-BE49-F238E27FC236}">
                  <a16:creationId xmlns:a16="http://schemas.microsoft.com/office/drawing/2014/main" id="{020FD1B8-F0FE-4226-B2EF-B45C074E00AB}"/>
                </a:ext>
              </a:extLst>
            </p:cNvPr>
            <p:cNvGrpSpPr>
              <a:grpSpLocks/>
            </p:cNvGrpSpPr>
            <p:nvPr userDrawn="1"/>
          </p:nvGrpSpPr>
          <p:grpSpPr bwMode="auto">
            <a:xfrm>
              <a:off x="0" y="43"/>
              <a:ext cx="624" cy="4229"/>
              <a:chOff x="0" y="43"/>
              <a:chExt cx="624" cy="4229"/>
            </a:xfrm>
          </p:grpSpPr>
          <p:sp>
            <p:nvSpPr>
              <p:cNvPr id="7" name="Line 5">
                <a:extLst>
                  <a:ext uri="{FF2B5EF4-FFF2-40B4-BE49-F238E27FC236}">
                    <a16:creationId xmlns:a16="http://schemas.microsoft.com/office/drawing/2014/main" id="{C232F83E-E331-4C2E-8A31-35B31CB693DE}"/>
                  </a:ext>
                </a:extLst>
              </p:cNvPr>
              <p:cNvSpPr>
                <a:spLocks noChangeShapeType="1"/>
              </p:cNvSpPr>
              <p:nvPr userDrawn="1"/>
            </p:nvSpPr>
            <p:spPr bwMode="auto">
              <a:xfrm>
                <a:off x="0" y="420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 name="Line 6">
                <a:extLst>
                  <a:ext uri="{FF2B5EF4-FFF2-40B4-BE49-F238E27FC236}">
                    <a16:creationId xmlns:a16="http://schemas.microsoft.com/office/drawing/2014/main" id="{8025EDAD-DC58-457A-9B61-FF54D0DAF12D}"/>
                  </a:ext>
                </a:extLst>
              </p:cNvPr>
              <p:cNvSpPr>
                <a:spLocks noChangeShapeType="1"/>
              </p:cNvSpPr>
              <p:nvPr userDrawn="1"/>
            </p:nvSpPr>
            <p:spPr bwMode="auto">
              <a:xfrm>
                <a:off x="0" y="42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 name="Line 7">
                <a:extLst>
                  <a:ext uri="{FF2B5EF4-FFF2-40B4-BE49-F238E27FC236}">
                    <a16:creationId xmlns:a16="http://schemas.microsoft.com/office/drawing/2014/main" id="{F4502849-D60C-46D2-A719-0E7E7C716C5D}"/>
                  </a:ext>
                </a:extLst>
              </p:cNvPr>
              <p:cNvSpPr>
                <a:spLocks noChangeShapeType="1"/>
              </p:cNvSpPr>
              <p:nvPr userDrawn="1"/>
            </p:nvSpPr>
            <p:spPr bwMode="auto">
              <a:xfrm>
                <a:off x="0" y="427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 name="Line 8">
                <a:extLst>
                  <a:ext uri="{FF2B5EF4-FFF2-40B4-BE49-F238E27FC236}">
                    <a16:creationId xmlns:a16="http://schemas.microsoft.com/office/drawing/2014/main" id="{3E1C2CFF-6245-4B04-AACB-38F979F20EDC}"/>
                  </a:ext>
                </a:extLst>
              </p:cNvPr>
              <p:cNvSpPr>
                <a:spLocks noChangeShapeType="1"/>
              </p:cNvSpPr>
              <p:nvPr userDrawn="1"/>
            </p:nvSpPr>
            <p:spPr bwMode="auto">
              <a:xfrm>
                <a:off x="0" y="4113"/>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 name="Line 9">
                <a:extLst>
                  <a:ext uri="{FF2B5EF4-FFF2-40B4-BE49-F238E27FC236}">
                    <a16:creationId xmlns:a16="http://schemas.microsoft.com/office/drawing/2014/main" id="{BD22666B-DB8B-46A4-A494-31A90710307C}"/>
                  </a:ext>
                </a:extLst>
              </p:cNvPr>
              <p:cNvSpPr>
                <a:spLocks noChangeShapeType="1"/>
              </p:cNvSpPr>
              <p:nvPr userDrawn="1"/>
            </p:nvSpPr>
            <p:spPr bwMode="auto">
              <a:xfrm>
                <a:off x="0" y="406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2" name="Line 10">
                <a:extLst>
                  <a:ext uri="{FF2B5EF4-FFF2-40B4-BE49-F238E27FC236}">
                    <a16:creationId xmlns:a16="http://schemas.microsoft.com/office/drawing/2014/main" id="{D5A0ED23-6976-4513-A4FD-9F75EB0AB07B}"/>
                  </a:ext>
                </a:extLst>
              </p:cNvPr>
              <p:cNvSpPr>
                <a:spLocks noChangeShapeType="1"/>
              </p:cNvSpPr>
              <p:nvPr userDrawn="1"/>
            </p:nvSpPr>
            <p:spPr bwMode="auto">
              <a:xfrm>
                <a:off x="0" y="41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3" name="Line 11">
                <a:extLst>
                  <a:ext uri="{FF2B5EF4-FFF2-40B4-BE49-F238E27FC236}">
                    <a16:creationId xmlns:a16="http://schemas.microsoft.com/office/drawing/2014/main" id="{ADD4D410-C1B1-48B9-92A0-0AB5C9423CFB}"/>
                  </a:ext>
                </a:extLst>
              </p:cNvPr>
              <p:cNvSpPr>
                <a:spLocks noChangeShapeType="1"/>
              </p:cNvSpPr>
              <p:nvPr userDrawn="1"/>
            </p:nvSpPr>
            <p:spPr bwMode="auto">
              <a:xfrm>
                <a:off x="0" y="366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12">
                <a:extLst>
                  <a:ext uri="{FF2B5EF4-FFF2-40B4-BE49-F238E27FC236}">
                    <a16:creationId xmlns:a16="http://schemas.microsoft.com/office/drawing/2014/main" id="{1DEBD936-B8E1-461B-8E65-FCABBFA2F895}"/>
                  </a:ext>
                </a:extLst>
              </p:cNvPr>
              <p:cNvSpPr>
                <a:spLocks noChangeShapeType="1"/>
              </p:cNvSpPr>
              <p:nvPr userDrawn="1"/>
            </p:nvSpPr>
            <p:spPr bwMode="auto">
              <a:xfrm>
                <a:off x="0" y="36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5" name="Line 13">
                <a:extLst>
                  <a:ext uri="{FF2B5EF4-FFF2-40B4-BE49-F238E27FC236}">
                    <a16:creationId xmlns:a16="http://schemas.microsoft.com/office/drawing/2014/main" id="{907608C8-A64C-471C-AAFE-3C5183F195A0}"/>
                  </a:ext>
                </a:extLst>
              </p:cNvPr>
              <p:cNvSpPr>
                <a:spLocks noChangeShapeType="1"/>
              </p:cNvSpPr>
              <p:nvPr userDrawn="1"/>
            </p:nvSpPr>
            <p:spPr bwMode="auto">
              <a:xfrm>
                <a:off x="0" y="402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6" name="Line 14">
                <a:extLst>
                  <a:ext uri="{FF2B5EF4-FFF2-40B4-BE49-F238E27FC236}">
                    <a16:creationId xmlns:a16="http://schemas.microsoft.com/office/drawing/2014/main" id="{25E4268B-B4CB-4840-874A-C9A767ED5E5E}"/>
                  </a:ext>
                </a:extLst>
              </p:cNvPr>
              <p:cNvSpPr>
                <a:spLocks noChangeShapeType="1"/>
              </p:cNvSpPr>
              <p:nvPr userDrawn="1"/>
            </p:nvSpPr>
            <p:spPr bwMode="auto">
              <a:xfrm>
                <a:off x="0" y="389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7" name="Line 15">
                <a:extLst>
                  <a:ext uri="{FF2B5EF4-FFF2-40B4-BE49-F238E27FC236}">
                    <a16:creationId xmlns:a16="http://schemas.microsoft.com/office/drawing/2014/main" id="{DA947651-FAAB-4788-BC06-62CC6B13D370}"/>
                  </a:ext>
                </a:extLst>
              </p:cNvPr>
              <p:cNvSpPr>
                <a:spLocks noChangeShapeType="1"/>
              </p:cNvSpPr>
              <p:nvPr userDrawn="1"/>
            </p:nvSpPr>
            <p:spPr bwMode="auto">
              <a:xfrm>
                <a:off x="0" y="381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8" name="Line 16">
                <a:extLst>
                  <a:ext uri="{FF2B5EF4-FFF2-40B4-BE49-F238E27FC236}">
                    <a16:creationId xmlns:a16="http://schemas.microsoft.com/office/drawing/2014/main" id="{4683CBA0-92D0-4388-9F15-AC02FAFBC135}"/>
                  </a:ext>
                </a:extLst>
              </p:cNvPr>
              <p:cNvSpPr>
                <a:spLocks noChangeShapeType="1"/>
              </p:cNvSpPr>
              <p:nvPr userDrawn="1"/>
            </p:nvSpPr>
            <p:spPr bwMode="auto">
              <a:xfrm>
                <a:off x="0" y="399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9" name="Line 17">
                <a:extLst>
                  <a:ext uri="{FF2B5EF4-FFF2-40B4-BE49-F238E27FC236}">
                    <a16:creationId xmlns:a16="http://schemas.microsoft.com/office/drawing/2014/main" id="{749F1669-879D-4559-9044-657E9D2F765E}"/>
                  </a:ext>
                </a:extLst>
              </p:cNvPr>
              <p:cNvSpPr>
                <a:spLocks noChangeShapeType="1"/>
              </p:cNvSpPr>
              <p:nvPr userDrawn="1"/>
            </p:nvSpPr>
            <p:spPr bwMode="auto">
              <a:xfrm>
                <a:off x="0" y="368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 name="Line 18">
                <a:extLst>
                  <a:ext uri="{FF2B5EF4-FFF2-40B4-BE49-F238E27FC236}">
                    <a16:creationId xmlns:a16="http://schemas.microsoft.com/office/drawing/2014/main" id="{950AF9B7-4DA0-4B8C-AD17-F2071C025C4D}"/>
                  </a:ext>
                </a:extLst>
              </p:cNvPr>
              <p:cNvSpPr>
                <a:spLocks noChangeShapeType="1"/>
              </p:cNvSpPr>
              <p:nvPr userDrawn="1"/>
            </p:nvSpPr>
            <p:spPr bwMode="auto">
              <a:xfrm>
                <a:off x="0" y="374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1" name="Line 19">
                <a:extLst>
                  <a:ext uri="{FF2B5EF4-FFF2-40B4-BE49-F238E27FC236}">
                    <a16:creationId xmlns:a16="http://schemas.microsoft.com/office/drawing/2014/main" id="{A3518FE5-816E-478B-A2DC-82D8FA0CEB25}"/>
                  </a:ext>
                </a:extLst>
              </p:cNvPr>
              <p:cNvSpPr>
                <a:spLocks noChangeShapeType="1"/>
              </p:cNvSpPr>
              <p:nvPr userDrawn="1"/>
            </p:nvSpPr>
            <p:spPr bwMode="auto">
              <a:xfrm>
                <a:off x="0" y="39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2" name="Line 20">
                <a:extLst>
                  <a:ext uri="{FF2B5EF4-FFF2-40B4-BE49-F238E27FC236}">
                    <a16:creationId xmlns:a16="http://schemas.microsoft.com/office/drawing/2014/main" id="{9157714A-2E2A-4447-B4E1-F677DBEF6E56}"/>
                  </a:ext>
                </a:extLst>
              </p:cNvPr>
              <p:cNvSpPr>
                <a:spLocks noChangeShapeType="1"/>
              </p:cNvSpPr>
              <p:nvPr userDrawn="1"/>
            </p:nvSpPr>
            <p:spPr bwMode="auto">
              <a:xfrm>
                <a:off x="0" y="39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3" name="Line 21">
                <a:extLst>
                  <a:ext uri="{FF2B5EF4-FFF2-40B4-BE49-F238E27FC236}">
                    <a16:creationId xmlns:a16="http://schemas.microsoft.com/office/drawing/2014/main" id="{3CC11938-51B8-433D-9202-7E8B98CEE390}"/>
                  </a:ext>
                </a:extLst>
              </p:cNvPr>
              <p:cNvSpPr>
                <a:spLocks noChangeShapeType="1"/>
              </p:cNvSpPr>
              <p:nvPr userDrawn="1"/>
            </p:nvSpPr>
            <p:spPr bwMode="auto">
              <a:xfrm>
                <a:off x="0" y="351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4" name="Line 22">
                <a:extLst>
                  <a:ext uri="{FF2B5EF4-FFF2-40B4-BE49-F238E27FC236}">
                    <a16:creationId xmlns:a16="http://schemas.microsoft.com/office/drawing/2014/main" id="{1B867EBD-96D0-40C6-BBCF-ED0FAE195159}"/>
                  </a:ext>
                </a:extLst>
              </p:cNvPr>
              <p:cNvSpPr>
                <a:spLocks noChangeShapeType="1"/>
              </p:cNvSpPr>
              <p:nvPr userDrawn="1"/>
            </p:nvSpPr>
            <p:spPr bwMode="auto">
              <a:xfrm>
                <a:off x="0" y="35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 name="Line 23">
                <a:extLst>
                  <a:ext uri="{FF2B5EF4-FFF2-40B4-BE49-F238E27FC236}">
                    <a16:creationId xmlns:a16="http://schemas.microsoft.com/office/drawing/2014/main" id="{A07D3F29-AAA1-4FC6-9D5F-3537286AA589}"/>
                  </a:ext>
                </a:extLst>
              </p:cNvPr>
              <p:cNvSpPr>
                <a:spLocks noChangeShapeType="1"/>
              </p:cNvSpPr>
              <p:nvPr userDrawn="1"/>
            </p:nvSpPr>
            <p:spPr bwMode="auto">
              <a:xfrm>
                <a:off x="0" y="357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6" name="Line 24">
                <a:extLst>
                  <a:ext uri="{FF2B5EF4-FFF2-40B4-BE49-F238E27FC236}">
                    <a16:creationId xmlns:a16="http://schemas.microsoft.com/office/drawing/2014/main" id="{DE7EF67C-785B-4CAE-801D-0A4F64208917}"/>
                  </a:ext>
                </a:extLst>
              </p:cNvPr>
              <p:cNvSpPr>
                <a:spLocks noChangeShapeType="1"/>
              </p:cNvSpPr>
              <p:nvPr userDrawn="1"/>
            </p:nvSpPr>
            <p:spPr bwMode="auto">
              <a:xfrm>
                <a:off x="0" y="342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7" name="Line 25">
                <a:extLst>
                  <a:ext uri="{FF2B5EF4-FFF2-40B4-BE49-F238E27FC236}">
                    <a16:creationId xmlns:a16="http://schemas.microsoft.com/office/drawing/2014/main" id="{777433EF-4016-42F7-8CD3-91AB6BEBC561}"/>
                  </a:ext>
                </a:extLst>
              </p:cNvPr>
              <p:cNvSpPr>
                <a:spLocks noChangeShapeType="1"/>
              </p:cNvSpPr>
              <p:nvPr userDrawn="1"/>
            </p:nvSpPr>
            <p:spPr bwMode="auto">
              <a:xfrm>
                <a:off x="0" y="337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8" name="Line 26">
                <a:extLst>
                  <a:ext uri="{FF2B5EF4-FFF2-40B4-BE49-F238E27FC236}">
                    <a16:creationId xmlns:a16="http://schemas.microsoft.com/office/drawing/2014/main" id="{AB5D0685-CA77-4692-A222-4A8D7C0C1277}"/>
                  </a:ext>
                </a:extLst>
              </p:cNvPr>
              <p:cNvSpPr>
                <a:spLocks noChangeShapeType="1"/>
              </p:cNvSpPr>
              <p:nvPr userDrawn="1"/>
            </p:nvSpPr>
            <p:spPr bwMode="auto">
              <a:xfrm>
                <a:off x="0" y="346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9" name="Line 27">
                <a:extLst>
                  <a:ext uri="{FF2B5EF4-FFF2-40B4-BE49-F238E27FC236}">
                    <a16:creationId xmlns:a16="http://schemas.microsoft.com/office/drawing/2014/main" id="{9DE76DB6-4095-4206-AD8A-574A1537D148}"/>
                  </a:ext>
                </a:extLst>
              </p:cNvPr>
              <p:cNvSpPr>
                <a:spLocks noChangeShapeType="1"/>
              </p:cNvSpPr>
              <p:nvPr userDrawn="1"/>
            </p:nvSpPr>
            <p:spPr bwMode="auto">
              <a:xfrm>
                <a:off x="0" y="297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0" name="Line 28">
                <a:extLst>
                  <a:ext uri="{FF2B5EF4-FFF2-40B4-BE49-F238E27FC236}">
                    <a16:creationId xmlns:a16="http://schemas.microsoft.com/office/drawing/2014/main" id="{05A50307-BC9D-4ECD-9712-EDD69EBBC1C9}"/>
                  </a:ext>
                </a:extLst>
              </p:cNvPr>
              <p:cNvSpPr>
                <a:spLocks noChangeShapeType="1"/>
              </p:cNvSpPr>
              <p:nvPr userDrawn="1"/>
            </p:nvSpPr>
            <p:spPr bwMode="auto">
              <a:xfrm>
                <a:off x="0" y="29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1" name="Line 29">
                <a:extLst>
                  <a:ext uri="{FF2B5EF4-FFF2-40B4-BE49-F238E27FC236}">
                    <a16:creationId xmlns:a16="http://schemas.microsoft.com/office/drawing/2014/main" id="{8F348990-10B6-4A22-BC82-43A08B39234A}"/>
                  </a:ext>
                </a:extLst>
              </p:cNvPr>
              <p:cNvSpPr>
                <a:spLocks noChangeShapeType="1"/>
              </p:cNvSpPr>
              <p:nvPr userDrawn="1"/>
            </p:nvSpPr>
            <p:spPr bwMode="auto">
              <a:xfrm>
                <a:off x="0" y="332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30">
                <a:extLst>
                  <a:ext uri="{FF2B5EF4-FFF2-40B4-BE49-F238E27FC236}">
                    <a16:creationId xmlns:a16="http://schemas.microsoft.com/office/drawing/2014/main" id="{9D3B735D-06D0-42D0-B075-49D63CA749A0}"/>
                  </a:ext>
                </a:extLst>
              </p:cNvPr>
              <p:cNvSpPr>
                <a:spLocks noChangeShapeType="1"/>
              </p:cNvSpPr>
              <p:nvPr userDrawn="1"/>
            </p:nvSpPr>
            <p:spPr bwMode="auto">
              <a:xfrm>
                <a:off x="0" y="320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3" name="Line 31">
                <a:extLst>
                  <a:ext uri="{FF2B5EF4-FFF2-40B4-BE49-F238E27FC236}">
                    <a16:creationId xmlns:a16="http://schemas.microsoft.com/office/drawing/2014/main" id="{668A4B5E-88EB-4E71-BC9A-29CCDBC94C2A}"/>
                  </a:ext>
                </a:extLst>
              </p:cNvPr>
              <p:cNvSpPr>
                <a:spLocks noChangeShapeType="1"/>
              </p:cNvSpPr>
              <p:nvPr userDrawn="1"/>
            </p:nvSpPr>
            <p:spPr bwMode="auto">
              <a:xfrm>
                <a:off x="0" y="312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4" name="Line 32">
                <a:extLst>
                  <a:ext uri="{FF2B5EF4-FFF2-40B4-BE49-F238E27FC236}">
                    <a16:creationId xmlns:a16="http://schemas.microsoft.com/office/drawing/2014/main" id="{9F5D09A9-B9ED-4511-85D3-33F2C7C4ACAC}"/>
                  </a:ext>
                </a:extLst>
              </p:cNvPr>
              <p:cNvSpPr>
                <a:spLocks noChangeShapeType="1"/>
              </p:cNvSpPr>
              <p:nvPr userDrawn="1"/>
            </p:nvSpPr>
            <p:spPr bwMode="auto">
              <a:xfrm>
                <a:off x="0" y="330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5" name="Line 33">
                <a:extLst>
                  <a:ext uri="{FF2B5EF4-FFF2-40B4-BE49-F238E27FC236}">
                    <a16:creationId xmlns:a16="http://schemas.microsoft.com/office/drawing/2014/main" id="{3E717923-F295-47BC-AAE6-7EC826CEC7F6}"/>
                  </a:ext>
                </a:extLst>
              </p:cNvPr>
              <p:cNvSpPr>
                <a:spLocks noChangeShapeType="1"/>
              </p:cNvSpPr>
              <p:nvPr userDrawn="1"/>
            </p:nvSpPr>
            <p:spPr bwMode="auto">
              <a:xfrm>
                <a:off x="0" y="299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34">
                <a:extLst>
                  <a:ext uri="{FF2B5EF4-FFF2-40B4-BE49-F238E27FC236}">
                    <a16:creationId xmlns:a16="http://schemas.microsoft.com/office/drawing/2014/main" id="{C8A9613A-9EDA-4823-B8A4-D9E0B71D56CB}"/>
                  </a:ext>
                </a:extLst>
              </p:cNvPr>
              <p:cNvSpPr>
                <a:spLocks noChangeShapeType="1"/>
              </p:cNvSpPr>
              <p:nvPr userDrawn="1"/>
            </p:nvSpPr>
            <p:spPr bwMode="auto">
              <a:xfrm>
                <a:off x="0" y="304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7" name="Line 35">
                <a:extLst>
                  <a:ext uri="{FF2B5EF4-FFF2-40B4-BE49-F238E27FC236}">
                    <a16:creationId xmlns:a16="http://schemas.microsoft.com/office/drawing/2014/main" id="{796F1609-2D0F-4932-884B-4591FE2B79BA}"/>
                  </a:ext>
                </a:extLst>
              </p:cNvPr>
              <p:cNvSpPr>
                <a:spLocks noChangeShapeType="1"/>
              </p:cNvSpPr>
              <p:nvPr userDrawn="1"/>
            </p:nvSpPr>
            <p:spPr bwMode="auto">
              <a:xfrm>
                <a:off x="0" y="324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8" name="Line 36">
                <a:extLst>
                  <a:ext uri="{FF2B5EF4-FFF2-40B4-BE49-F238E27FC236}">
                    <a16:creationId xmlns:a16="http://schemas.microsoft.com/office/drawing/2014/main" id="{B9AE1C7B-94EE-4965-9104-2D1B1CF8DE2A}"/>
                  </a:ext>
                </a:extLst>
              </p:cNvPr>
              <p:cNvSpPr>
                <a:spLocks noChangeShapeType="1"/>
              </p:cNvSpPr>
              <p:nvPr userDrawn="1"/>
            </p:nvSpPr>
            <p:spPr bwMode="auto">
              <a:xfrm>
                <a:off x="0" y="322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9" name="Line 37">
                <a:extLst>
                  <a:ext uri="{FF2B5EF4-FFF2-40B4-BE49-F238E27FC236}">
                    <a16:creationId xmlns:a16="http://schemas.microsoft.com/office/drawing/2014/main" id="{F2A2F100-3178-4EB3-BAB7-543B49178423}"/>
                  </a:ext>
                </a:extLst>
              </p:cNvPr>
              <p:cNvSpPr>
                <a:spLocks noChangeShapeType="1"/>
              </p:cNvSpPr>
              <p:nvPr userDrawn="1"/>
            </p:nvSpPr>
            <p:spPr bwMode="auto">
              <a:xfrm>
                <a:off x="0" y="283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0" name="Line 38">
                <a:extLst>
                  <a:ext uri="{FF2B5EF4-FFF2-40B4-BE49-F238E27FC236}">
                    <a16:creationId xmlns:a16="http://schemas.microsoft.com/office/drawing/2014/main" id="{6C25AD05-D411-4140-A32E-2B60F9C44679}"/>
                  </a:ext>
                </a:extLst>
              </p:cNvPr>
              <p:cNvSpPr>
                <a:spLocks noChangeShapeType="1"/>
              </p:cNvSpPr>
              <p:nvPr userDrawn="1"/>
            </p:nvSpPr>
            <p:spPr bwMode="auto">
              <a:xfrm>
                <a:off x="0" y="275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1" name="Line 39">
                <a:extLst>
                  <a:ext uri="{FF2B5EF4-FFF2-40B4-BE49-F238E27FC236}">
                    <a16:creationId xmlns:a16="http://schemas.microsoft.com/office/drawing/2014/main" id="{3114EB93-B321-452C-89C5-36F2663535A1}"/>
                  </a:ext>
                </a:extLst>
              </p:cNvPr>
              <p:cNvSpPr>
                <a:spLocks noChangeShapeType="1"/>
              </p:cNvSpPr>
              <p:nvPr userDrawn="1"/>
            </p:nvSpPr>
            <p:spPr bwMode="auto">
              <a:xfrm>
                <a:off x="0" y="267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2" name="Line 40">
                <a:extLst>
                  <a:ext uri="{FF2B5EF4-FFF2-40B4-BE49-F238E27FC236}">
                    <a16:creationId xmlns:a16="http://schemas.microsoft.com/office/drawing/2014/main" id="{761727B1-3447-4108-A71B-609EAA728B0C}"/>
                  </a:ext>
                </a:extLst>
              </p:cNvPr>
              <p:cNvSpPr>
                <a:spLocks noChangeShapeType="1"/>
              </p:cNvSpPr>
              <p:nvPr userDrawn="1"/>
            </p:nvSpPr>
            <p:spPr bwMode="auto">
              <a:xfrm>
                <a:off x="0" y="287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3" name="Line 41">
                <a:extLst>
                  <a:ext uri="{FF2B5EF4-FFF2-40B4-BE49-F238E27FC236}">
                    <a16:creationId xmlns:a16="http://schemas.microsoft.com/office/drawing/2014/main" id="{E7ED81EC-5EBD-486D-BF15-3B68266C10C8}"/>
                  </a:ext>
                </a:extLst>
              </p:cNvPr>
              <p:cNvSpPr>
                <a:spLocks noChangeShapeType="1"/>
              </p:cNvSpPr>
              <p:nvPr userDrawn="1"/>
            </p:nvSpPr>
            <p:spPr bwMode="auto">
              <a:xfrm>
                <a:off x="0" y="285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42">
                <a:extLst>
                  <a:ext uri="{FF2B5EF4-FFF2-40B4-BE49-F238E27FC236}">
                    <a16:creationId xmlns:a16="http://schemas.microsoft.com/office/drawing/2014/main" id="{FCC2EBCA-7749-48F2-82A0-2DC86992CECF}"/>
                  </a:ext>
                </a:extLst>
              </p:cNvPr>
              <p:cNvSpPr>
                <a:spLocks noChangeShapeType="1"/>
              </p:cNvSpPr>
              <p:nvPr userDrawn="1"/>
            </p:nvSpPr>
            <p:spPr bwMode="auto">
              <a:xfrm>
                <a:off x="0" y="2554"/>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 name="Line 43">
                <a:extLst>
                  <a:ext uri="{FF2B5EF4-FFF2-40B4-BE49-F238E27FC236}">
                    <a16:creationId xmlns:a16="http://schemas.microsoft.com/office/drawing/2014/main" id="{0E3F5DDC-15E7-4285-96C6-2F611BFA5C70}"/>
                  </a:ext>
                </a:extLst>
              </p:cNvPr>
              <p:cNvSpPr>
                <a:spLocks noChangeShapeType="1"/>
              </p:cNvSpPr>
              <p:nvPr userDrawn="1"/>
            </p:nvSpPr>
            <p:spPr bwMode="auto">
              <a:xfrm>
                <a:off x="0" y="2590"/>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6" name="Line 44">
                <a:extLst>
                  <a:ext uri="{FF2B5EF4-FFF2-40B4-BE49-F238E27FC236}">
                    <a16:creationId xmlns:a16="http://schemas.microsoft.com/office/drawing/2014/main" id="{D8C00972-F011-4132-8291-E67D07C1C3D8}"/>
                  </a:ext>
                </a:extLst>
              </p:cNvPr>
              <p:cNvSpPr>
                <a:spLocks noChangeShapeType="1"/>
              </p:cNvSpPr>
              <p:nvPr userDrawn="1"/>
            </p:nvSpPr>
            <p:spPr bwMode="auto">
              <a:xfrm>
                <a:off x="0" y="2623"/>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7" name="Line 45">
                <a:extLst>
                  <a:ext uri="{FF2B5EF4-FFF2-40B4-BE49-F238E27FC236}">
                    <a16:creationId xmlns:a16="http://schemas.microsoft.com/office/drawing/2014/main" id="{38C64C76-9BBC-4E84-AB5E-E3E776982CF6}"/>
                  </a:ext>
                </a:extLst>
              </p:cNvPr>
              <p:cNvSpPr>
                <a:spLocks noChangeShapeType="1"/>
              </p:cNvSpPr>
              <p:nvPr userDrawn="1"/>
            </p:nvSpPr>
            <p:spPr bwMode="auto">
              <a:xfrm>
                <a:off x="0" y="246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8" name="Line 46">
                <a:extLst>
                  <a:ext uri="{FF2B5EF4-FFF2-40B4-BE49-F238E27FC236}">
                    <a16:creationId xmlns:a16="http://schemas.microsoft.com/office/drawing/2014/main" id="{5347CFD9-1DED-4CAB-BE0B-EA57F12F6F5E}"/>
                  </a:ext>
                </a:extLst>
              </p:cNvPr>
              <p:cNvSpPr>
                <a:spLocks noChangeShapeType="1"/>
              </p:cNvSpPr>
              <p:nvPr userDrawn="1"/>
            </p:nvSpPr>
            <p:spPr bwMode="auto">
              <a:xfrm>
                <a:off x="0" y="241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47">
                <a:extLst>
                  <a:ext uri="{FF2B5EF4-FFF2-40B4-BE49-F238E27FC236}">
                    <a16:creationId xmlns:a16="http://schemas.microsoft.com/office/drawing/2014/main" id="{9E448253-78A8-4A76-945C-267CFD5368A7}"/>
                  </a:ext>
                </a:extLst>
              </p:cNvPr>
              <p:cNvSpPr>
                <a:spLocks noChangeShapeType="1"/>
              </p:cNvSpPr>
              <p:nvPr userDrawn="1"/>
            </p:nvSpPr>
            <p:spPr bwMode="auto">
              <a:xfrm>
                <a:off x="0" y="250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0" name="Line 48">
                <a:extLst>
                  <a:ext uri="{FF2B5EF4-FFF2-40B4-BE49-F238E27FC236}">
                    <a16:creationId xmlns:a16="http://schemas.microsoft.com/office/drawing/2014/main" id="{8FCB6700-B0A4-4938-BB6D-AF364900ABF0}"/>
                  </a:ext>
                </a:extLst>
              </p:cNvPr>
              <p:cNvSpPr>
                <a:spLocks noChangeShapeType="1"/>
              </p:cNvSpPr>
              <p:nvPr userDrawn="1"/>
            </p:nvSpPr>
            <p:spPr bwMode="auto">
              <a:xfrm>
                <a:off x="0" y="237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 name="Line 49">
                <a:extLst>
                  <a:ext uri="{FF2B5EF4-FFF2-40B4-BE49-F238E27FC236}">
                    <a16:creationId xmlns:a16="http://schemas.microsoft.com/office/drawing/2014/main" id="{E54CFDEB-0219-4080-A93F-FB0C8F8E6BDC}"/>
                  </a:ext>
                </a:extLst>
              </p:cNvPr>
              <p:cNvSpPr>
                <a:spLocks noChangeShapeType="1"/>
              </p:cNvSpPr>
              <p:nvPr userDrawn="1"/>
            </p:nvSpPr>
            <p:spPr bwMode="auto">
              <a:xfrm>
                <a:off x="0" y="2245"/>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0">
                <a:extLst>
                  <a:ext uri="{FF2B5EF4-FFF2-40B4-BE49-F238E27FC236}">
                    <a16:creationId xmlns:a16="http://schemas.microsoft.com/office/drawing/2014/main" id="{50EA7FFD-0010-4A66-8500-BDEC407E826C}"/>
                  </a:ext>
                </a:extLst>
              </p:cNvPr>
              <p:cNvSpPr>
                <a:spLocks noChangeShapeType="1"/>
              </p:cNvSpPr>
              <p:nvPr userDrawn="1"/>
            </p:nvSpPr>
            <p:spPr bwMode="auto">
              <a:xfrm>
                <a:off x="0" y="235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3" name="Line 51">
                <a:extLst>
                  <a:ext uri="{FF2B5EF4-FFF2-40B4-BE49-F238E27FC236}">
                    <a16:creationId xmlns:a16="http://schemas.microsoft.com/office/drawing/2014/main" id="{63449FA8-5622-479E-93E8-2D440EDFADAB}"/>
                  </a:ext>
                </a:extLst>
              </p:cNvPr>
              <p:cNvSpPr>
                <a:spLocks noChangeShapeType="1"/>
              </p:cNvSpPr>
              <p:nvPr userDrawn="1"/>
            </p:nvSpPr>
            <p:spPr bwMode="auto">
              <a:xfrm>
                <a:off x="0" y="229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4" name="Line 52">
                <a:extLst>
                  <a:ext uri="{FF2B5EF4-FFF2-40B4-BE49-F238E27FC236}">
                    <a16:creationId xmlns:a16="http://schemas.microsoft.com/office/drawing/2014/main" id="{E8374C07-7FAD-459B-8B3C-DAAB247F43FF}"/>
                  </a:ext>
                </a:extLst>
              </p:cNvPr>
              <p:cNvSpPr>
                <a:spLocks noChangeShapeType="1"/>
              </p:cNvSpPr>
              <p:nvPr userDrawn="1"/>
            </p:nvSpPr>
            <p:spPr bwMode="auto">
              <a:xfrm>
                <a:off x="0" y="226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5" name="Line 53">
                <a:extLst>
                  <a:ext uri="{FF2B5EF4-FFF2-40B4-BE49-F238E27FC236}">
                    <a16:creationId xmlns:a16="http://schemas.microsoft.com/office/drawing/2014/main" id="{F831FA1D-AEE1-4740-805B-847EC298552C}"/>
                  </a:ext>
                </a:extLst>
              </p:cNvPr>
              <p:cNvSpPr>
                <a:spLocks noChangeShapeType="1"/>
              </p:cNvSpPr>
              <p:nvPr userDrawn="1"/>
            </p:nvSpPr>
            <p:spPr bwMode="auto">
              <a:xfrm>
                <a:off x="0" y="213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6" name="Line 54">
                <a:extLst>
                  <a:ext uri="{FF2B5EF4-FFF2-40B4-BE49-F238E27FC236}">
                    <a16:creationId xmlns:a16="http://schemas.microsoft.com/office/drawing/2014/main" id="{38A5A89E-9595-4FE3-A22C-8CF246FFEDEE}"/>
                  </a:ext>
                </a:extLst>
              </p:cNvPr>
              <p:cNvSpPr>
                <a:spLocks noChangeShapeType="1"/>
              </p:cNvSpPr>
              <p:nvPr userDrawn="1"/>
            </p:nvSpPr>
            <p:spPr bwMode="auto">
              <a:xfrm>
                <a:off x="0" y="21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7" name="Line 55">
                <a:extLst>
                  <a:ext uri="{FF2B5EF4-FFF2-40B4-BE49-F238E27FC236}">
                    <a16:creationId xmlns:a16="http://schemas.microsoft.com/office/drawing/2014/main" id="{0C8B2656-1684-4D80-90E9-40237D4A11B5}"/>
                  </a:ext>
                </a:extLst>
              </p:cNvPr>
              <p:cNvSpPr>
                <a:spLocks noChangeShapeType="1"/>
              </p:cNvSpPr>
              <p:nvPr userDrawn="1"/>
            </p:nvSpPr>
            <p:spPr bwMode="auto">
              <a:xfrm>
                <a:off x="0" y="219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8" name="Line 56">
                <a:extLst>
                  <a:ext uri="{FF2B5EF4-FFF2-40B4-BE49-F238E27FC236}">
                    <a16:creationId xmlns:a16="http://schemas.microsoft.com/office/drawing/2014/main" id="{5BCBD829-27B0-4A3C-979E-DD19DDEFD5DE}"/>
                  </a:ext>
                </a:extLst>
              </p:cNvPr>
              <p:cNvSpPr>
                <a:spLocks noChangeShapeType="1"/>
              </p:cNvSpPr>
              <p:nvPr userDrawn="1"/>
            </p:nvSpPr>
            <p:spPr bwMode="auto">
              <a:xfrm>
                <a:off x="0" y="204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9" name="Line 57">
                <a:extLst>
                  <a:ext uri="{FF2B5EF4-FFF2-40B4-BE49-F238E27FC236}">
                    <a16:creationId xmlns:a16="http://schemas.microsoft.com/office/drawing/2014/main" id="{CD4227CD-6AFD-4530-955F-263DEFB1FC2A}"/>
                  </a:ext>
                </a:extLst>
              </p:cNvPr>
              <p:cNvSpPr>
                <a:spLocks noChangeShapeType="1"/>
              </p:cNvSpPr>
              <p:nvPr userDrawn="1"/>
            </p:nvSpPr>
            <p:spPr bwMode="auto">
              <a:xfrm>
                <a:off x="0" y="199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0" name="Line 58">
                <a:extLst>
                  <a:ext uri="{FF2B5EF4-FFF2-40B4-BE49-F238E27FC236}">
                    <a16:creationId xmlns:a16="http://schemas.microsoft.com/office/drawing/2014/main" id="{EA94C694-AF94-48F2-99ED-7A7031E20394}"/>
                  </a:ext>
                </a:extLst>
              </p:cNvPr>
              <p:cNvSpPr>
                <a:spLocks noChangeShapeType="1"/>
              </p:cNvSpPr>
              <p:nvPr userDrawn="1"/>
            </p:nvSpPr>
            <p:spPr bwMode="auto">
              <a:xfrm>
                <a:off x="0" y="208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1" name="Line 59">
                <a:extLst>
                  <a:ext uri="{FF2B5EF4-FFF2-40B4-BE49-F238E27FC236}">
                    <a16:creationId xmlns:a16="http://schemas.microsoft.com/office/drawing/2014/main" id="{4BEE9D7A-ED16-4A5C-83CC-A07DFD4A3232}"/>
                  </a:ext>
                </a:extLst>
              </p:cNvPr>
              <p:cNvSpPr>
                <a:spLocks noChangeShapeType="1"/>
              </p:cNvSpPr>
              <p:nvPr userDrawn="1"/>
            </p:nvSpPr>
            <p:spPr bwMode="auto">
              <a:xfrm>
                <a:off x="0" y="159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2" name="Line 60">
                <a:extLst>
                  <a:ext uri="{FF2B5EF4-FFF2-40B4-BE49-F238E27FC236}">
                    <a16:creationId xmlns:a16="http://schemas.microsoft.com/office/drawing/2014/main" id="{1E747EDF-F85C-4120-AF6C-22BB0AEB6ED1}"/>
                  </a:ext>
                </a:extLst>
              </p:cNvPr>
              <p:cNvSpPr>
                <a:spLocks noChangeShapeType="1"/>
              </p:cNvSpPr>
              <p:nvPr userDrawn="1"/>
            </p:nvSpPr>
            <p:spPr bwMode="auto">
              <a:xfrm>
                <a:off x="0" y="15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61">
                <a:extLst>
                  <a:ext uri="{FF2B5EF4-FFF2-40B4-BE49-F238E27FC236}">
                    <a16:creationId xmlns:a16="http://schemas.microsoft.com/office/drawing/2014/main" id="{E756B61C-4B51-4847-8FC6-C0419BE0714D}"/>
                  </a:ext>
                </a:extLst>
              </p:cNvPr>
              <p:cNvSpPr>
                <a:spLocks noChangeShapeType="1"/>
              </p:cNvSpPr>
              <p:nvPr userDrawn="1"/>
            </p:nvSpPr>
            <p:spPr bwMode="auto">
              <a:xfrm>
                <a:off x="0" y="194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4" name="Line 62">
                <a:extLst>
                  <a:ext uri="{FF2B5EF4-FFF2-40B4-BE49-F238E27FC236}">
                    <a16:creationId xmlns:a16="http://schemas.microsoft.com/office/drawing/2014/main" id="{80FEDF8F-0475-4D12-9006-AA814ABF3BEE}"/>
                  </a:ext>
                </a:extLst>
              </p:cNvPr>
              <p:cNvSpPr>
                <a:spLocks noChangeShapeType="1"/>
              </p:cNvSpPr>
              <p:nvPr userDrawn="1"/>
            </p:nvSpPr>
            <p:spPr bwMode="auto">
              <a:xfrm>
                <a:off x="0" y="182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63">
                <a:extLst>
                  <a:ext uri="{FF2B5EF4-FFF2-40B4-BE49-F238E27FC236}">
                    <a16:creationId xmlns:a16="http://schemas.microsoft.com/office/drawing/2014/main" id="{B62BFD73-723B-46D2-A395-282EFC2E967B}"/>
                  </a:ext>
                </a:extLst>
              </p:cNvPr>
              <p:cNvSpPr>
                <a:spLocks noChangeShapeType="1"/>
              </p:cNvSpPr>
              <p:nvPr userDrawn="1"/>
            </p:nvSpPr>
            <p:spPr bwMode="auto">
              <a:xfrm>
                <a:off x="0" y="174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6" name="Line 64">
                <a:extLst>
                  <a:ext uri="{FF2B5EF4-FFF2-40B4-BE49-F238E27FC236}">
                    <a16:creationId xmlns:a16="http://schemas.microsoft.com/office/drawing/2014/main" id="{3229FA91-39D4-4855-8C81-3E2FD152E7C7}"/>
                  </a:ext>
                </a:extLst>
              </p:cNvPr>
              <p:cNvSpPr>
                <a:spLocks noChangeShapeType="1"/>
              </p:cNvSpPr>
              <p:nvPr userDrawn="1"/>
            </p:nvSpPr>
            <p:spPr bwMode="auto">
              <a:xfrm>
                <a:off x="0" y="192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7" name="Line 65">
                <a:extLst>
                  <a:ext uri="{FF2B5EF4-FFF2-40B4-BE49-F238E27FC236}">
                    <a16:creationId xmlns:a16="http://schemas.microsoft.com/office/drawing/2014/main" id="{F1C4090F-8A6D-4D1E-8124-307A14FAB9B6}"/>
                  </a:ext>
                </a:extLst>
              </p:cNvPr>
              <p:cNvSpPr>
                <a:spLocks noChangeShapeType="1"/>
              </p:cNvSpPr>
              <p:nvPr userDrawn="1"/>
            </p:nvSpPr>
            <p:spPr bwMode="auto">
              <a:xfrm>
                <a:off x="0" y="161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8" name="Line 66">
                <a:extLst>
                  <a:ext uri="{FF2B5EF4-FFF2-40B4-BE49-F238E27FC236}">
                    <a16:creationId xmlns:a16="http://schemas.microsoft.com/office/drawing/2014/main" id="{12F4C58A-3411-4840-96A5-6A9FF7A2B4DD}"/>
                  </a:ext>
                </a:extLst>
              </p:cNvPr>
              <p:cNvSpPr>
                <a:spLocks noChangeShapeType="1"/>
              </p:cNvSpPr>
              <p:nvPr userDrawn="1"/>
            </p:nvSpPr>
            <p:spPr bwMode="auto">
              <a:xfrm>
                <a:off x="0" y="166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9" name="Line 67">
                <a:extLst>
                  <a:ext uri="{FF2B5EF4-FFF2-40B4-BE49-F238E27FC236}">
                    <a16:creationId xmlns:a16="http://schemas.microsoft.com/office/drawing/2014/main" id="{0F655F10-17D3-4169-A20D-18C9880F4470}"/>
                  </a:ext>
                </a:extLst>
              </p:cNvPr>
              <p:cNvSpPr>
                <a:spLocks noChangeShapeType="1"/>
              </p:cNvSpPr>
              <p:nvPr userDrawn="1"/>
            </p:nvSpPr>
            <p:spPr bwMode="auto">
              <a:xfrm>
                <a:off x="0" y="186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0" name="Line 68">
                <a:extLst>
                  <a:ext uri="{FF2B5EF4-FFF2-40B4-BE49-F238E27FC236}">
                    <a16:creationId xmlns:a16="http://schemas.microsoft.com/office/drawing/2014/main" id="{B9072A8E-12C8-4A1E-ACB3-72B008FDC274}"/>
                  </a:ext>
                </a:extLst>
              </p:cNvPr>
              <p:cNvSpPr>
                <a:spLocks noChangeShapeType="1"/>
              </p:cNvSpPr>
              <p:nvPr userDrawn="1"/>
            </p:nvSpPr>
            <p:spPr bwMode="auto">
              <a:xfrm>
                <a:off x="0" y="184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1" name="Line 69">
                <a:extLst>
                  <a:ext uri="{FF2B5EF4-FFF2-40B4-BE49-F238E27FC236}">
                    <a16:creationId xmlns:a16="http://schemas.microsoft.com/office/drawing/2014/main" id="{5EEB018C-2F41-4AB9-8713-3C3B5EC461DB}"/>
                  </a:ext>
                </a:extLst>
              </p:cNvPr>
              <p:cNvSpPr>
                <a:spLocks noChangeShapeType="1"/>
              </p:cNvSpPr>
              <p:nvPr userDrawn="1"/>
            </p:nvSpPr>
            <p:spPr bwMode="auto">
              <a:xfrm>
                <a:off x="0" y="1437"/>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2" name="Line 70">
                <a:extLst>
                  <a:ext uri="{FF2B5EF4-FFF2-40B4-BE49-F238E27FC236}">
                    <a16:creationId xmlns:a16="http://schemas.microsoft.com/office/drawing/2014/main" id="{E7C5FFDD-B4E9-40F8-8292-6FD566B2E2C0}"/>
                  </a:ext>
                </a:extLst>
              </p:cNvPr>
              <p:cNvSpPr>
                <a:spLocks noChangeShapeType="1"/>
              </p:cNvSpPr>
              <p:nvPr userDrawn="1"/>
            </p:nvSpPr>
            <p:spPr bwMode="auto">
              <a:xfrm>
                <a:off x="0" y="147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3" name="Line 71">
                <a:extLst>
                  <a:ext uri="{FF2B5EF4-FFF2-40B4-BE49-F238E27FC236}">
                    <a16:creationId xmlns:a16="http://schemas.microsoft.com/office/drawing/2014/main" id="{D1F96278-2C7A-4F09-9125-B672FD41C6B7}"/>
                  </a:ext>
                </a:extLst>
              </p:cNvPr>
              <p:cNvSpPr>
                <a:spLocks noChangeShapeType="1"/>
              </p:cNvSpPr>
              <p:nvPr userDrawn="1"/>
            </p:nvSpPr>
            <p:spPr bwMode="auto">
              <a:xfrm>
                <a:off x="0" y="150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4" name="Line 72">
                <a:extLst>
                  <a:ext uri="{FF2B5EF4-FFF2-40B4-BE49-F238E27FC236}">
                    <a16:creationId xmlns:a16="http://schemas.microsoft.com/office/drawing/2014/main" id="{BD3AF8D1-354A-4016-8705-835B7F6DDC22}"/>
                  </a:ext>
                </a:extLst>
              </p:cNvPr>
              <p:cNvSpPr>
                <a:spLocks noChangeShapeType="1"/>
              </p:cNvSpPr>
              <p:nvPr userDrawn="1"/>
            </p:nvSpPr>
            <p:spPr bwMode="auto">
              <a:xfrm>
                <a:off x="0" y="1347"/>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5" name="Line 73">
                <a:extLst>
                  <a:ext uri="{FF2B5EF4-FFF2-40B4-BE49-F238E27FC236}">
                    <a16:creationId xmlns:a16="http://schemas.microsoft.com/office/drawing/2014/main" id="{6EBE2FAB-52AE-48ED-82E6-4C34117FE00E}"/>
                  </a:ext>
                </a:extLst>
              </p:cNvPr>
              <p:cNvSpPr>
                <a:spLocks noChangeShapeType="1"/>
              </p:cNvSpPr>
              <p:nvPr userDrawn="1"/>
            </p:nvSpPr>
            <p:spPr bwMode="auto">
              <a:xfrm>
                <a:off x="0" y="139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6" name="Line 74">
                <a:extLst>
                  <a:ext uri="{FF2B5EF4-FFF2-40B4-BE49-F238E27FC236}">
                    <a16:creationId xmlns:a16="http://schemas.microsoft.com/office/drawing/2014/main" id="{C066F6C2-3116-472A-9CDE-F15A57AE84CE}"/>
                  </a:ext>
                </a:extLst>
              </p:cNvPr>
              <p:cNvSpPr>
                <a:spLocks noChangeShapeType="1"/>
              </p:cNvSpPr>
              <p:nvPr userDrawn="1"/>
            </p:nvSpPr>
            <p:spPr bwMode="auto">
              <a:xfrm>
                <a:off x="0" y="101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7" name="Line 75">
                <a:extLst>
                  <a:ext uri="{FF2B5EF4-FFF2-40B4-BE49-F238E27FC236}">
                    <a16:creationId xmlns:a16="http://schemas.microsoft.com/office/drawing/2014/main" id="{4FB8C787-1AFD-4DCC-800A-61F8E71DE699}"/>
                  </a:ext>
                </a:extLst>
              </p:cNvPr>
              <p:cNvSpPr>
                <a:spLocks noChangeShapeType="1"/>
              </p:cNvSpPr>
              <p:nvPr userDrawn="1"/>
            </p:nvSpPr>
            <p:spPr bwMode="auto">
              <a:xfrm>
                <a:off x="0" y="98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8" name="Line 76">
                <a:extLst>
                  <a:ext uri="{FF2B5EF4-FFF2-40B4-BE49-F238E27FC236}">
                    <a16:creationId xmlns:a16="http://schemas.microsoft.com/office/drawing/2014/main" id="{545F8C5E-2D7C-4A3F-8D59-BF80BEA7A60D}"/>
                  </a:ext>
                </a:extLst>
              </p:cNvPr>
              <p:cNvSpPr>
                <a:spLocks noChangeShapeType="1"/>
              </p:cNvSpPr>
              <p:nvPr userDrawn="1"/>
            </p:nvSpPr>
            <p:spPr bwMode="auto">
              <a:xfrm>
                <a:off x="0" y="124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9" name="Line 77">
                <a:extLst>
                  <a:ext uri="{FF2B5EF4-FFF2-40B4-BE49-F238E27FC236}">
                    <a16:creationId xmlns:a16="http://schemas.microsoft.com/office/drawing/2014/main" id="{3F1D29F9-427C-4145-8A85-2A6658EBC694}"/>
                  </a:ext>
                </a:extLst>
              </p:cNvPr>
              <p:cNvSpPr>
                <a:spLocks noChangeShapeType="1"/>
              </p:cNvSpPr>
              <p:nvPr userDrawn="1"/>
            </p:nvSpPr>
            <p:spPr bwMode="auto">
              <a:xfrm>
                <a:off x="0" y="116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0" name="Line 78">
                <a:extLst>
                  <a:ext uri="{FF2B5EF4-FFF2-40B4-BE49-F238E27FC236}">
                    <a16:creationId xmlns:a16="http://schemas.microsoft.com/office/drawing/2014/main" id="{8B238924-C409-4F0A-AF3A-B3189E1AB8A5}"/>
                  </a:ext>
                </a:extLst>
              </p:cNvPr>
              <p:cNvSpPr>
                <a:spLocks noChangeShapeType="1"/>
              </p:cNvSpPr>
              <p:nvPr userDrawn="1"/>
            </p:nvSpPr>
            <p:spPr bwMode="auto">
              <a:xfrm>
                <a:off x="0" y="103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1" name="Line 79">
                <a:extLst>
                  <a:ext uri="{FF2B5EF4-FFF2-40B4-BE49-F238E27FC236}">
                    <a16:creationId xmlns:a16="http://schemas.microsoft.com/office/drawing/2014/main" id="{C0C16A1B-07B6-4C62-8E10-6A487345B2C8}"/>
                  </a:ext>
                </a:extLst>
              </p:cNvPr>
              <p:cNvSpPr>
                <a:spLocks noChangeShapeType="1"/>
              </p:cNvSpPr>
              <p:nvPr userDrawn="1"/>
            </p:nvSpPr>
            <p:spPr bwMode="auto">
              <a:xfrm>
                <a:off x="0" y="10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2" name="Line 80">
                <a:extLst>
                  <a:ext uri="{FF2B5EF4-FFF2-40B4-BE49-F238E27FC236}">
                    <a16:creationId xmlns:a16="http://schemas.microsoft.com/office/drawing/2014/main" id="{61158C4E-21DD-441A-A8FB-9D9A04CC4873}"/>
                  </a:ext>
                </a:extLst>
              </p:cNvPr>
              <p:cNvSpPr>
                <a:spLocks noChangeShapeType="1"/>
              </p:cNvSpPr>
              <p:nvPr userDrawn="1"/>
            </p:nvSpPr>
            <p:spPr bwMode="auto">
              <a:xfrm>
                <a:off x="0" y="128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3" name="Line 81">
                <a:extLst>
                  <a:ext uri="{FF2B5EF4-FFF2-40B4-BE49-F238E27FC236}">
                    <a16:creationId xmlns:a16="http://schemas.microsoft.com/office/drawing/2014/main" id="{7005F2EC-46D7-4E70-9872-9C387235F87C}"/>
                  </a:ext>
                </a:extLst>
              </p:cNvPr>
              <p:cNvSpPr>
                <a:spLocks noChangeShapeType="1"/>
              </p:cNvSpPr>
              <p:nvPr userDrawn="1"/>
            </p:nvSpPr>
            <p:spPr bwMode="auto">
              <a:xfrm>
                <a:off x="0" y="126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4" name="Line 82">
                <a:extLst>
                  <a:ext uri="{FF2B5EF4-FFF2-40B4-BE49-F238E27FC236}">
                    <a16:creationId xmlns:a16="http://schemas.microsoft.com/office/drawing/2014/main" id="{9D194255-218B-4765-A9F4-74BE45DB2C91}"/>
                  </a:ext>
                </a:extLst>
              </p:cNvPr>
              <p:cNvSpPr>
                <a:spLocks noChangeShapeType="1"/>
              </p:cNvSpPr>
              <p:nvPr userDrawn="1"/>
            </p:nvSpPr>
            <p:spPr bwMode="auto">
              <a:xfrm>
                <a:off x="0" y="86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5" name="Line 83">
                <a:extLst>
                  <a:ext uri="{FF2B5EF4-FFF2-40B4-BE49-F238E27FC236}">
                    <a16:creationId xmlns:a16="http://schemas.microsoft.com/office/drawing/2014/main" id="{1EB257DE-4940-4C0F-8AD7-7857B94975C9}"/>
                  </a:ext>
                </a:extLst>
              </p:cNvPr>
              <p:cNvSpPr>
                <a:spLocks noChangeShapeType="1"/>
              </p:cNvSpPr>
              <p:nvPr userDrawn="1"/>
            </p:nvSpPr>
            <p:spPr bwMode="auto">
              <a:xfrm>
                <a:off x="0" y="89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6" name="Line 84">
                <a:extLst>
                  <a:ext uri="{FF2B5EF4-FFF2-40B4-BE49-F238E27FC236}">
                    <a16:creationId xmlns:a16="http://schemas.microsoft.com/office/drawing/2014/main" id="{408F62F1-EC20-41CE-91D9-53C0EDD4A41F}"/>
                  </a:ext>
                </a:extLst>
              </p:cNvPr>
              <p:cNvSpPr>
                <a:spLocks noChangeShapeType="1"/>
              </p:cNvSpPr>
              <p:nvPr userDrawn="1"/>
            </p:nvSpPr>
            <p:spPr bwMode="auto">
              <a:xfrm>
                <a:off x="0" y="92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7" name="Line 85">
                <a:extLst>
                  <a:ext uri="{FF2B5EF4-FFF2-40B4-BE49-F238E27FC236}">
                    <a16:creationId xmlns:a16="http://schemas.microsoft.com/office/drawing/2014/main" id="{D9BB08F3-0AD3-4B2A-8F6B-9336AD6EF4F8}"/>
                  </a:ext>
                </a:extLst>
              </p:cNvPr>
              <p:cNvSpPr>
                <a:spLocks noChangeShapeType="1"/>
              </p:cNvSpPr>
              <p:nvPr userDrawn="1"/>
            </p:nvSpPr>
            <p:spPr bwMode="auto">
              <a:xfrm>
                <a:off x="0" y="77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8" name="Line 86">
                <a:extLst>
                  <a:ext uri="{FF2B5EF4-FFF2-40B4-BE49-F238E27FC236}">
                    <a16:creationId xmlns:a16="http://schemas.microsoft.com/office/drawing/2014/main" id="{6AD76FB1-6A45-4A80-BA0C-527F536D564C}"/>
                  </a:ext>
                </a:extLst>
              </p:cNvPr>
              <p:cNvSpPr>
                <a:spLocks noChangeShapeType="1"/>
              </p:cNvSpPr>
              <p:nvPr userDrawn="1"/>
            </p:nvSpPr>
            <p:spPr bwMode="auto">
              <a:xfrm>
                <a:off x="0" y="81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9" name="Line 87">
                <a:extLst>
                  <a:ext uri="{FF2B5EF4-FFF2-40B4-BE49-F238E27FC236}">
                    <a16:creationId xmlns:a16="http://schemas.microsoft.com/office/drawing/2014/main" id="{662B5776-8CAA-492F-8410-E9E5817A272C}"/>
                  </a:ext>
                </a:extLst>
              </p:cNvPr>
              <p:cNvSpPr>
                <a:spLocks noChangeShapeType="1"/>
              </p:cNvSpPr>
              <p:nvPr userDrawn="1"/>
            </p:nvSpPr>
            <p:spPr bwMode="auto">
              <a:xfrm>
                <a:off x="0" y="71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0" name="Line 88">
                <a:extLst>
                  <a:ext uri="{FF2B5EF4-FFF2-40B4-BE49-F238E27FC236}">
                    <a16:creationId xmlns:a16="http://schemas.microsoft.com/office/drawing/2014/main" id="{DDA29650-6CE9-4A4E-9739-05B3838B4A6E}"/>
                  </a:ext>
                </a:extLst>
              </p:cNvPr>
              <p:cNvSpPr>
                <a:spLocks noChangeShapeType="1"/>
              </p:cNvSpPr>
              <p:nvPr userDrawn="1"/>
            </p:nvSpPr>
            <p:spPr bwMode="auto">
              <a:xfrm>
                <a:off x="0" y="64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1" name="Line 89">
                <a:extLst>
                  <a:ext uri="{FF2B5EF4-FFF2-40B4-BE49-F238E27FC236}">
                    <a16:creationId xmlns:a16="http://schemas.microsoft.com/office/drawing/2014/main" id="{7D494335-4CF2-4205-BE70-3609F4C7E78D}"/>
                  </a:ext>
                </a:extLst>
              </p:cNvPr>
              <p:cNvSpPr>
                <a:spLocks noChangeShapeType="1"/>
              </p:cNvSpPr>
              <p:nvPr userDrawn="1"/>
            </p:nvSpPr>
            <p:spPr bwMode="auto">
              <a:xfrm>
                <a:off x="0" y="522"/>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2" name="Line 90">
                <a:extLst>
                  <a:ext uri="{FF2B5EF4-FFF2-40B4-BE49-F238E27FC236}">
                    <a16:creationId xmlns:a16="http://schemas.microsoft.com/office/drawing/2014/main" id="{86545788-CC60-4C30-8EF4-CC0C2262A249}"/>
                  </a:ext>
                </a:extLst>
              </p:cNvPr>
              <p:cNvSpPr>
                <a:spLocks noChangeShapeType="1"/>
              </p:cNvSpPr>
              <p:nvPr userDrawn="1"/>
            </p:nvSpPr>
            <p:spPr bwMode="auto">
              <a:xfrm>
                <a:off x="0" y="558"/>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3" name="Line 91">
                <a:extLst>
                  <a:ext uri="{FF2B5EF4-FFF2-40B4-BE49-F238E27FC236}">
                    <a16:creationId xmlns:a16="http://schemas.microsoft.com/office/drawing/2014/main" id="{E30F44B1-A19F-48FF-B93C-EEABC44F1B0C}"/>
                  </a:ext>
                </a:extLst>
              </p:cNvPr>
              <p:cNvSpPr>
                <a:spLocks noChangeShapeType="1"/>
              </p:cNvSpPr>
              <p:nvPr userDrawn="1"/>
            </p:nvSpPr>
            <p:spPr bwMode="auto">
              <a:xfrm>
                <a:off x="0" y="59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4" name="Line 92">
                <a:extLst>
                  <a:ext uri="{FF2B5EF4-FFF2-40B4-BE49-F238E27FC236}">
                    <a16:creationId xmlns:a16="http://schemas.microsoft.com/office/drawing/2014/main" id="{9ED5B6C9-358E-449A-92ED-47AD2F5FB40B}"/>
                  </a:ext>
                </a:extLst>
              </p:cNvPr>
              <p:cNvSpPr>
                <a:spLocks noChangeShapeType="1"/>
              </p:cNvSpPr>
              <p:nvPr userDrawn="1"/>
            </p:nvSpPr>
            <p:spPr bwMode="auto">
              <a:xfrm>
                <a:off x="0" y="432"/>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5" name="Line 93">
                <a:extLst>
                  <a:ext uri="{FF2B5EF4-FFF2-40B4-BE49-F238E27FC236}">
                    <a16:creationId xmlns:a16="http://schemas.microsoft.com/office/drawing/2014/main" id="{3E30BB5D-5B6E-4EC2-9032-355DCCB6BFFA}"/>
                  </a:ext>
                </a:extLst>
              </p:cNvPr>
              <p:cNvSpPr>
                <a:spLocks noChangeShapeType="1"/>
              </p:cNvSpPr>
              <p:nvPr userDrawn="1"/>
            </p:nvSpPr>
            <p:spPr bwMode="auto">
              <a:xfrm>
                <a:off x="0" y="38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6" name="Line 94">
                <a:extLst>
                  <a:ext uri="{FF2B5EF4-FFF2-40B4-BE49-F238E27FC236}">
                    <a16:creationId xmlns:a16="http://schemas.microsoft.com/office/drawing/2014/main" id="{99032A3E-6680-46A8-986F-A8EC4E11F1B9}"/>
                  </a:ext>
                </a:extLst>
              </p:cNvPr>
              <p:cNvSpPr>
                <a:spLocks noChangeShapeType="1"/>
              </p:cNvSpPr>
              <p:nvPr userDrawn="1"/>
            </p:nvSpPr>
            <p:spPr bwMode="auto">
              <a:xfrm>
                <a:off x="0" y="47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7" name="Line 95">
                <a:extLst>
                  <a:ext uri="{FF2B5EF4-FFF2-40B4-BE49-F238E27FC236}">
                    <a16:creationId xmlns:a16="http://schemas.microsoft.com/office/drawing/2014/main" id="{741A0C29-9F23-4393-A8E4-F169BD343DC3}"/>
                  </a:ext>
                </a:extLst>
              </p:cNvPr>
              <p:cNvSpPr>
                <a:spLocks noChangeShapeType="1"/>
              </p:cNvSpPr>
              <p:nvPr userDrawn="1"/>
            </p:nvSpPr>
            <p:spPr bwMode="auto">
              <a:xfrm>
                <a:off x="0" y="3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8" name="Line 96">
                <a:extLst>
                  <a:ext uri="{FF2B5EF4-FFF2-40B4-BE49-F238E27FC236}">
                    <a16:creationId xmlns:a16="http://schemas.microsoft.com/office/drawing/2014/main" id="{09743066-2784-40E0-910F-1A4ED1186245}"/>
                  </a:ext>
                </a:extLst>
              </p:cNvPr>
              <p:cNvSpPr>
                <a:spLocks noChangeShapeType="1"/>
              </p:cNvSpPr>
              <p:nvPr userDrawn="1"/>
            </p:nvSpPr>
            <p:spPr bwMode="auto">
              <a:xfrm>
                <a:off x="0" y="3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9" name="Line 97">
                <a:extLst>
                  <a:ext uri="{FF2B5EF4-FFF2-40B4-BE49-F238E27FC236}">
                    <a16:creationId xmlns:a16="http://schemas.microsoft.com/office/drawing/2014/main" id="{377AE4DA-F9EC-4C85-B56B-291C47B83A1A}"/>
                  </a:ext>
                </a:extLst>
              </p:cNvPr>
              <p:cNvSpPr>
                <a:spLocks noChangeShapeType="1"/>
              </p:cNvSpPr>
              <p:nvPr userDrawn="1"/>
            </p:nvSpPr>
            <p:spPr bwMode="auto">
              <a:xfrm>
                <a:off x="0" y="2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0" name="Line 98">
                <a:extLst>
                  <a:ext uri="{FF2B5EF4-FFF2-40B4-BE49-F238E27FC236}">
                    <a16:creationId xmlns:a16="http://schemas.microsoft.com/office/drawing/2014/main" id="{DF398AE5-98C4-448D-9E20-0D6F59258826}"/>
                  </a:ext>
                </a:extLst>
              </p:cNvPr>
              <p:cNvSpPr>
                <a:spLocks noChangeShapeType="1"/>
              </p:cNvSpPr>
              <p:nvPr userDrawn="1"/>
            </p:nvSpPr>
            <p:spPr bwMode="auto">
              <a:xfrm>
                <a:off x="0" y="7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1" name="Line 99">
                <a:extLst>
                  <a:ext uri="{FF2B5EF4-FFF2-40B4-BE49-F238E27FC236}">
                    <a16:creationId xmlns:a16="http://schemas.microsoft.com/office/drawing/2014/main" id="{04587CB8-0DBE-4246-9367-05E5086F42A8}"/>
                  </a:ext>
                </a:extLst>
              </p:cNvPr>
              <p:cNvSpPr>
                <a:spLocks noChangeShapeType="1"/>
              </p:cNvSpPr>
              <p:nvPr userDrawn="1"/>
            </p:nvSpPr>
            <p:spPr bwMode="auto">
              <a:xfrm>
                <a:off x="0" y="4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2" name="Line 100">
                <a:extLst>
                  <a:ext uri="{FF2B5EF4-FFF2-40B4-BE49-F238E27FC236}">
                    <a16:creationId xmlns:a16="http://schemas.microsoft.com/office/drawing/2014/main" id="{6825ACF3-F58F-4C86-A683-62F4E5D18B4A}"/>
                  </a:ext>
                </a:extLst>
              </p:cNvPr>
              <p:cNvSpPr>
                <a:spLocks noChangeShapeType="1"/>
              </p:cNvSpPr>
              <p:nvPr userDrawn="1"/>
            </p:nvSpPr>
            <p:spPr bwMode="auto">
              <a:xfrm>
                <a:off x="0" y="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3" name="Line 101">
                <a:extLst>
                  <a:ext uri="{FF2B5EF4-FFF2-40B4-BE49-F238E27FC236}">
                    <a16:creationId xmlns:a16="http://schemas.microsoft.com/office/drawing/2014/main" id="{6A7EEF5F-2830-4BB5-A0E2-AB9D5FC10B25}"/>
                  </a:ext>
                </a:extLst>
              </p:cNvPr>
              <p:cNvSpPr>
                <a:spLocks noChangeShapeType="1"/>
              </p:cNvSpPr>
              <p:nvPr userDrawn="1"/>
            </p:nvSpPr>
            <p:spPr bwMode="auto">
              <a:xfrm>
                <a:off x="0" y="14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 name="Line 102">
                <a:extLst>
                  <a:ext uri="{FF2B5EF4-FFF2-40B4-BE49-F238E27FC236}">
                    <a16:creationId xmlns:a16="http://schemas.microsoft.com/office/drawing/2014/main" id="{1383C3E8-BED9-4005-B79E-93162B6A241C}"/>
                  </a:ext>
                </a:extLst>
              </p:cNvPr>
              <p:cNvSpPr>
                <a:spLocks noChangeShapeType="1"/>
              </p:cNvSpPr>
              <p:nvPr userDrawn="1"/>
            </p:nvSpPr>
            <p:spPr bwMode="auto">
              <a:xfrm>
                <a:off x="0" y="202"/>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sp>
        <p:nvSpPr>
          <p:cNvPr id="105" name="Rectangle 108">
            <a:extLst>
              <a:ext uri="{FF2B5EF4-FFF2-40B4-BE49-F238E27FC236}">
                <a16:creationId xmlns:a16="http://schemas.microsoft.com/office/drawing/2014/main" id="{C9443268-A88D-44DA-A9CC-736167FB9038}"/>
              </a:ext>
            </a:extLst>
          </p:cNvPr>
          <p:cNvSpPr>
            <a:spLocks noChangeArrowheads="1"/>
          </p:cNvSpPr>
          <p:nvPr/>
        </p:nvSpPr>
        <p:spPr bwMode="auto">
          <a:xfrm>
            <a:off x="3017838" y="2120900"/>
            <a:ext cx="5662612" cy="777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algn="ctr" eaLnBrk="1" hangingPunct="1">
              <a:defRPr/>
            </a:pPr>
            <a:endParaRPr kumimoji="1" lang="de-DE" altLang="de-DE" sz="2400">
              <a:latin typeface="Times New Roman" panose="02020603050405020304" pitchFamily="18" charset="0"/>
            </a:endParaRPr>
          </a:p>
        </p:txBody>
      </p:sp>
      <p:sp>
        <p:nvSpPr>
          <p:cNvPr id="106" name="Rectangle 109">
            <a:extLst>
              <a:ext uri="{FF2B5EF4-FFF2-40B4-BE49-F238E27FC236}">
                <a16:creationId xmlns:a16="http://schemas.microsoft.com/office/drawing/2014/main" id="{54037CB8-7CB1-4E4B-ACFC-94EED1B9D2F9}"/>
              </a:ext>
            </a:extLst>
          </p:cNvPr>
          <p:cNvSpPr>
            <a:spLocks noChangeArrowheads="1"/>
          </p:cNvSpPr>
          <p:nvPr/>
        </p:nvSpPr>
        <p:spPr bwMode="auto">
          <a:xfrm>
            <a:off x="1098550" y="862013"/>
            <a:ext cx="5662613"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algn="ctr" eaLnBrk="1" hangingPunct="1">
              <a:defRPr/>
            </a:pPr>
            <a:endParaRPr kumimoji="1" lang="de-DE" altLang="de-DE" sz="2400">
              <a:latin typeface="Times New Roman" panose="02020603050405020304" pitchFamily="18" charset="0"/>
            </a:endParaRPr>
          </a:p>
        </p:txBody>
      </p:sp>
      <p:sp>
        <p:nvSpPr>
          <p:cNvPr id="4202" name="Rectangle 106"/>
          <p:cNvSpPr>
            <a:spLocks noGrp="1" noChangeArrowheads="1"/>
          </p:cNvSpPr>
          <p:nvPr>
            <p:ph type="ctrTitle"/>
          </p:nvPr>
        </p:nvSpPr>
        <p:spPr>
          <a:xfrm>
            <a:off x="1169988" y="1046163"/>
            <a:ext cx="7380287" cy="1012825"/>
          </a:xfrm>
        </p:spPr>
        <p:txBody>
          <a:bodyPr/>
          <a:lstStyle>
            <a:lvl1pPr>
              <a:defRPr sz="4000"/>
            </a:lvl1pPr>
          </a:lstStyle>
          <a:p>
            <a:r>
              <a:rPr lang="de-DE"/>
              <a:t>Klicken Sie, um das Titelformat zu bearbeiten</a:t>
            </a:r>
          </a:p>
        </p:txBody>
      </p:sp>
      <p:sp>
        <p:nvSpPr>
          <p:cNvPr id="420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de-DE"/>
              <a:t>Klicken Sie, um das Format des Untertitelmasters zu bearbeiten</a:t>
            </a:r>
          </a:p>
        </p:txBody>
      </p:sp>
      <p:sp>
        <p:nvSpPr>
          <p:cNvPr id="107" name="Rectangle 103">
            <a:extLst>
              <a:ext uri="{FF2B5EF4-FFF2-40B4-BE49-F238E27FC236}">
                <a16:creationId xmlns:a16="http://schemas.microsoft.com/office/drawing/2014/main" id="{D8FB5146-717A-4A3B-B19D-A4007AACBCA2}"/>
              </a:ext>
            </a:extLst>
          </p:cNvPr>
          <p:cNvSpPr>
            <a:spLocks noGrp="1" noChangeArrowheads="1"/>
          </p:cNvSpPr>
          <p:nvPr>
            <p:ph type="dt" sz="half" idx="10"/>
          </p:nvPr>
        </p:nvSpPr>
        <p:spPr>
          <a:xfrm>
            <a:off x="1387475" y="6357938"/>
            <a:ext cx="1905000" cy="457200"/>
          </a:xfrm>
        </p:spPr>
        <p:txBody>
          <a:bodyPr/>
          <a:lstStyle>
            <a:lvl1pPr>
              <a:defRPr/>
            </a:lvl1pPr>
          </a:lstStyle>
          <a:p>
            <a:pPr>
              <a:defRPr/>
            </a:pPr>
            <a:endParaRPr lang="de-DE"/>
          </a:p>
        </p:txBody>
      </p:sp>
      <p:sp>
        <p:nvSpPr>
          <p:cNvPr id="108" name="Rectangle 104">
            <a:extLst>
              <a:ext uri="{FF2B5EF4-FFF2-40B4-BE49-F238E27FC236}">
                <a16:creationId xmlns:a16="http://schemas.microsoft.com/office/drawing/2014/main" id="{7CFCF958-C9F7-43D6-8D9A-C2921A570D15}"/>
              </a:ext>
            </a:extLst>
          </p:cNvPr>
          <p:cNvSpPr>
            <a:spLocks noGrp="1" noChangeArrowheads="1"/>
          </p:cNvSpPr>
          <p:nvPr>
            <p:ph type="ftr" sz="quarter" idx="11"/>
          </p:nvPr>
        </p:nvSpPr>
        <p:spPr>
          <a:xfrm>
            <a:off x="3722688" y="6357938"/>
            <a:ext cx="2271712" cy="457200"/>
          </a:xfrm>
        </p:spPr>
        <p:txBody>
          <a:bodyPr/>
          <a:lstStyle>
            <a:lvl1pPr>
              <a:defRPr/>
            </a:lvl1pPr>
          </a:lstStyle>
          <a:p>
            <a:pPr>
              <a:defRPr/>
            </a:pPr>
            <a:endParaRPr lang="de-DE"/>
          </a:p>
        </p:txBody>
      </p:sp>
      <p:sp>
        <p:nvSpPr>
          <p:cNvPr id="109" name="Rectangle 105">
            <a:extLst>
              <a:ext uri="{FF2B5EF4-FFF2-40B4-BE49-F238E27FC236}">
                <a16:creationId xmlns:a16="http://schemas.microsoft.com/office/drawing/2014/main" id="{4B3EAB2E-27CF-48C5-AD71-21152EBDA226}"/>
              </a:ext>
            </a:extLst>
          </p:cNvPr>
          <p:cNvSpPr>
            <a:spLocks noGrp="1" noChangeArrowheads="1"/>
          </p:cNvSpPr>
          <p:nvPr>
            <p:ph type="sldNum" sz="quarter" idx="12"/>
          </p:nvPr>
        </p:nvSpPr>
        <p:spPr>
          <a:xfrm>
            <a:off x="6464300" y="6361113"/>
            <a:ext cx="1906588" cy="457200"/>
          </a:xfrm>
        </p:spPr>
        <p:txBody>
          <a:bodyPr/>
          <a:lstStyle>
            <a:lvl1pPr>
              <a:defRPr/>
            </a:lvl1pPr>
          </a:lstStyle>
          <a:p>
            <a:pPr>
              <a:defRPr/>
            </a:pPr>
            <a:fld id="{B7EF93F5-41C1-4331-936E-439D205E79AF}" type="slidenum">
              <a:rPr lang="de-DE" altLang="de-DE"/>
              <a:pPr>
                <a:defRPr/>
              </a:pPr>
              <a:t>‹#›</a:t>
            </a:fld>
            <a:endParaRPr lang="de-DE" altLang="de-DE"/>
          </a:p>
        </p:txBody>
      </p:sp>
    </p:spTree>
    <p:extLst>
      <p:ext uri="{BB962C8B-B14F-4D97-AF65-F5344CB8AC3E}">
        <p14:creationId xmlns:p14="http://schemas.microsoft.com/office/powerpoint/2010/main" val="98978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32">
            <a:extLst>
              <a:ext uri="{FF2B5EF4-FFF2-40B4-BE49-F238E27FC236}">
                <a16:creationId xmlns:a16="http://schemas.microsoft.com/office/drawing/2014/main" id="{EBA446FE-8155-4FCA-B498-688C826E0182}"/>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133">
            <a:extLst>
              <a:ext uri="{FF2B5EF4-FFF2-40B4-BE49-F238E27FC236}">
                <a16:creationId xmlns:a16="http://schemas.microsoft.com/office/drawing/2014/main" id="{682FC2B9-BA19-4067-B05F-7F964840611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1134">
            <a:extLst>
              <a:ext uri="{FF2B5EF4-FFF2-40B4-BE49-F238E27FC236}">
                <a16:creationId xmlns:a16="http://schemas.microsoft.com/office/drawing/2014/main" id="{7BCF10EB-93A9-478D-A0CB-7DBDD7A04554}"/>
              </a:ext>
            </a:extLst>
          </p:cNvPr>
          <p:cNvSpPr>
            <a:spLocks noGrp="1" noChangeArrowheads="1"/>
          </p:cNvSpPr>
          <p:nvPr>
            <p:ph type="sldNum" sz="quarter" idx="12"/>
          </p:nvPr>
        </p:nvSpPr>
        <p:spPr>
          <a:ln/>
        </p:spPr>
        <p:txBody>
          <a:bodyPr/>
          <a:lstStyle>
            <a:lvl1pPr>
              <a:defRPr/>
            </a:lvl1pPr>
          </a:lstStyle>
          <a:p>
            <a:pPr>
              <a:defRPr/>
            </a:pPr>
            <a:fld id="{268C1B5B-3788-4215-B18A-52E0DE815632}" type="slidenum">
              <a:rPr lang="de-DE" altLang="de-DE"/>
              <a:pPr>
                <a:defRPr/>
              </a:pPr>
              <a:t>‹#›</a:t>
            </a:fld>
            <a:endParaRPr lang="de-DE" altLang="de-DE"/>
          </a:p>
        </p:txBody>
      </p:sp>
    </p:spTree>
    <p:extLst>
      <p:ext uri="{BB962C8B-B14F-4D97-AF65-F5344CB8AC3E}">
        <p14:creationId xmlns:p14="http://schemas.microsoft.com/office/powerpoint/2010/main" val="276089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78625" y="609600"/>
            <a:ext cx="1989138"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09625" y="609600"/>
            <a:ext cx="58166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32">
            <a:extLst>
              <a:ext uri="{FF2B5EF4-FFF2-40B4-BE49-F238E27FC236}">
                <a16:creationId xmlns:a16="http://schemas.microsoft.com/office/drawing/2014/main" id="{08F03D27-FD6C-4D73-ACB3-7713AE89C1D4}"/>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133">
            <a:extLst>
              <a:ext uri="{FF2B5EF4-FFF2-40B4-BE49-F238E27FC236}">
                <a16:creationId xmlns:a16="http://schemas.microsoft.com/office/drawing/2014/main" id="{66BFF901-07C6-4718-8804-B85B216E212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1134">
            <a:extLst>
              <a:ext uri="{FF2B5EF4-FFF2-40B4-BE49-F238E27FC236}">
                <a16:creationId xmlns:a16="http://schemas.microsoft.com/office/drawing/2014/main" id="{FACE2B99-FD08-4F11-8CCC-2734C054EBA8}"/>
              </a:ext>
            </a:extLst>
          </p:cNvPr>
          <p:cNvSpPr>
            <a:spLocks noGrp="1" noChangeArrowheads="1"/>
          </p:cNvSpPr>
          <p:nvPr>
            <p:ph type="sldNum" sz="quarter" idx="12"/>
          </p:nvPr>
        </p:nvSpPr>
        <p:spPr>
          <a:ln/>
        </p:spPr>
        <p:txBody>
          <a:bodyPr/>
          <a:lstStyle>
            <a:lvl1pPr>
              <a:defRPr/>
            </a:lvl1pPr>
          </a:lstStyle>
          <a:p>
            <a:pPr>
              <a:defRPr/>
            </a:pPr>
            <a:fld id="{E37CC4C1-F5F5-4B9B-A18B-70880902D14A}" type="slidenum">
              <a:rPr lang="de-DE" altLang="de-DE"/>
              <a:pPr>
                <a:defRPr/>
              </a:pPr>
              <a:t>‹#›</a:t>
            </a:fld>
            <a:endParaRPr lang="de-DE" altLang="de-DE"/>
          </a:p>
        </p:txBody>
      </p:sp>
    </p:spTree>
    <p:extLst>
      <p:ext uri="{BB962C8B-B14F-4D97-AF65-F5344CB8AC3E}">
        <p14:creationId xmlns:p14="http://schemas.microsoft.com/office/powerpoint/2010/main" val="3510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1371600" y="609600"/>
            <a:ext cx="7378700" cy="1143000"/>
          </a:xfrm>
        </p:spPr>
        <p:txBody>
          <a:bodyPr/>
          <a:lstStyle/>
          <a:p>
            <a:r>
              <a:rPr lang="de-DE"/>
              <a:t>Titelmasterformat durch Klicken bearbeiten</a:t>
            </a:r>
          </a:p>
        </p:txBody>
      </p:sp>
      <p:sp>
        <p:nvSpPr>
          <p:cNvPr id="3" name="Textplatzhalter 2"/>
          <p:cNvSpPr>
            <a:spLocks noGrp="1"/>
          </p:cNvSpPr>
          <p:nvPr>
            <p:ph type="body" sz="half" idx="1"/>
          </p:nvPr>
        </p:nvSpPr>
        <p:spPr>
          <a:xfrm>
            <a:off x="809625" y="2214563"/>
            <a:ext cx="3902075" cy="388143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864100" y="2214563"/>
            <a:ext cx="3903663" cy="3881437"/>
          </a:xfrm>
        </p:spPr>
        <p:txBody>
          <a:bodyPr/>
          <a:lstStyle/>
          <a:p>
            <a:pPr lvl="0"/>
            <a:endParaRPr lang="de-DE" noProof="0"/>
          </a:p>
        </p:txBody>
      </p:sp>
      <p:sp>
        <p:nvSpPr>
          <p:cNvPr id="5" name="Rectangle 1132">
            <a:extLst>
              <a:ext uri="{FF2B5EF4-FFF2-40B4-BE49-F238E27FC236}">
                <a16:creationId xmlns:a16="http://schemas.microsoft.com/office/drawing/2014/main" id="{B7E7A149-5AF3-4EFF-B931-A70FE49B9174}"/>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133">
            <a:extLst>
              <a:ext uri="{FF2B5EF4-FFF2-40B4-BE49-F238E27FC236}">
                <a16:creationId xmlns:a16="http://schemas.microsoft.com/office/drawing/2014/main" id="{9CDEB2C4-7A7B-4556-A7C6-314A7E3AF3E9}"/>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1134">
            <a:extLst>
              <a:ext uri="{FF2B5EF4-FFF2-40B4-BE49-F238E27FC236}">
                <a16:creationId xmlns:a16="http://schemas.microsoft.com/office/drawing/2014/main" id="{180A3428-6ADC-4D8E-8FFF-819F578D4973}"/>
              </a:ext>
            </a:extLst>
          </p:cNvPr>
          <p:cNvSpPr>
            <a:spLocks noGrp="1" noChangeArrowheads="1"/>
          </p:cNvSpPr>
          <p:nvPr>
            <p:ph type="sldNum" sz="quarter" idx="12"/>
          </p:nvPr>
        </p:nvSpPr>
        <p:spPr>
          <a:ln/>
        </p:spPr>
        <p:txBody>
          <a:bodyPr/>
          <a:lstStyle>
            <a:lvl1pPr>
              <a:defRPr/>
            </a:lvl1pPr>
          </a:lstStyle>
          <a:p>
            <a:pPr>
              <a:defRPr/>
            </a:pPr>
            <a:fld id="{EAC9BED1-1FF2-481C-B808-0784C77EF116}" type="slidenum">
              <a:rPr lang="de-DE" altLang="de-DE"/>
              <a:pPr>
                <a:defRPr/>
              </a:pPr>
              <a:t>‹#›</a:t>
            </a:fld>
            <a:endParaRPr lang="de-DE" altLang="de-DE"/>
          </a:p>
        </p:txBody>
      </p:sp>
    </p:spTree>
    <p:extLst>
      <p:ext uri="{BB962C8B-B14F-4D97-AF65-F5344CB8AC3E}">
        <p14:creationId xmlns:p14="http://schemas.microsoft.com/office/powerpoint/2010/main" val="2248179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43"/>
          <p:cNvGrpSpPr>
            <a:grpSpLocks/>
          </p:cNvGrpSpPr>
          <p:nvPr/>
        </p:nvGrpSpPr>
        <p:grpSpPr bwMode="auto">
          <a:xfrm>
            <a:off x="0" y="2422525"/>
            <a:ext cx="9144000" cy="4435475"/>
            <a:chOff x="0" y="1526"/>
            <a:chExt cx="5760" cy="2794"/>
          </a:xfrm>
        </p:grpSpPr>
        <p:sp>
          <p:nvSpPr>
            <p:cNvPr id="5" name="Rectangle 30"/>
            <p:cNvSpPr>
              <a:spLocks noChangeArrowheads="1"/>
            </p:cNvSpPr>
            <p:nvPr/>
          </p:nvSpPr>
          <p:spPr bwMode="auto">
            <a:xfrm>
              <a:off x="0" y="3942"/>
              <a:ext cx="5760" cy="378"/>
            </a:xfrm>
            <a:prstGeom prst="rect">
              <a:avLst/>
            </a:prstGeom>
            <a:solidFill>
              <a:srgbClr val="E4E5EA"/>
            </a:solidFill>
            <a:ln w="9525">
              <a:noFill/>
              <a:miter lim="800000"/>
              <a:headEnd/>
              <a:tailEnd/>
            </a:ln>
            <a:effectLst/>
          </p:spPr>
          <p:txBody>
            <a:bodyPr wrap="none" anchor="ctr"/>
            <a:lstStyle/>
            <a:p>
              <a:endParaRPr lang="de-DE"/>
            </a:p>
          </p:txBody>
        </p:sp>
        <p:sp>
          <p:nvSpPr>
            <p:cNvPr id="6" name="Rectangle 31"/>
            <p:cNvSpPr>
              <a:spLocks noChangeArrowheads="1"/>
            </p:cNvSpPr>
            <p:nvPr/>
          </p:nvSpPr>
          <p:spPr bwMode="auto">
            <a:xfrm>
              <a:off x="0" y="3161"/>
              <a:ext cx="3925" cy="784"/>
            </a:xfrm>
            <a:prstGeom prst="rect">
              <a:avLst/>
            </a:prstGeom>
            <a:solidFill>
              <a:srgbClr val="F3F5F6"/>
            </a:solidFill>
            <a:ln w="9525">
              <a:noFill/>
              <a:miter lim="800000"/>
              <a:headEnd/>
              <a:tailEnd/>
            </a:ln>
            <a:effectLst/>
          </p:spPr>
          <p:txBody>
            <a:bodyPr wrap="none" anchor="ctr"/>
            <a:lstStyle/>
            <a:p>
              <a:endParaRPr lang="de-DE"/>
            </a:p>
          </p:txBody>
        </p:sp>
        <p:sp>
          <p:nvSpPr>
            <p:cNvPr id="7" name="Rectangle 32"/>
            <p:cNvSpPr>
              <a:spLocks noChangeArrowheads="1"/>
            </p:cNvSpPr>
            <p:nvPr/>
          </p:nvSpPr>
          <p:spPr bwMode="auto">
            <a:xfrm>
              <a:off x="4938" y="1526"/>
              <a:ext cx="822" cy="839"/>
            </a:xfrm>
            <a:prstGeom prst="rect">
              <a:avLst/>
            </a:prstGeom>
            <a:solidFill>
              <a:srgbClr val="A73C45"/>
            </a:solidFill>
            <a:ln w="9525">
              <a:noFill/>
              <a:miter lim="800000"/>
              <a:headEnd/>
              <a:tailEnd/>
            </a:ln>
            <a:effectLst/>
          </p:spPr>
          <p:txBody>
            <a:bodyPr wrap="none" anchor="ctr"/>
            <a:lstStyle/>
            <a:p>
              <a:endParaRPr lang="de-DE"/>
            </a:p>
          </p:txBody>
        </p:sp>
        <p:sp>
          <p:nvSpPr>
            <p:cNvPr id="8" name="Rectangle 33"/>
            <p:cNvSpPr>
              <a:spLocks noChangeArrowheads="1"/>
            </p:cNvSpPr>
            <p:nvPr/>
          </p:nvSpPr>
          <p:spPr bwMode="auto">
            <a:xfrm>
              <a:off x="0" y="2366"/>
              <a:ext cx="3368" cy="795"/>
            </a:xfrm>
            <a:prstGeom prst="rect">
              <a:avLst/>
            </a:prstGeom>
            <a:solidFill>
              <a:schemeClr val="bg1"/>
            </a:solidFill>
            <a:ln w="9525">
              <a:noFill/>
              <a:miter lim="800000"/>
              <a:headEnd/>
              <a:tailEnd/>
            </a:ln>
            <a:effectLst/>
          </p:spPr>
          <p:txBody>
            <a:bodyPr wrap="none" anchor="ctr"/>
            <a:lstStyle/>
            <a:p>
              <a:endParaRPr lang="de-DE"/>
            </a:p>
          </p:txBody>
        </p:sp>
        <p:sp>
          <p:nvSpPr>
            <p:cNvPr id="9" name="Rectangle 34"/>
            <p:cNvSpPr>
              <a:spLocks noChangeArrowheads="1"/>
            </p:cNvSpPr>
            <p:nvPr/>
          </p:nvSpPr>
          <p:spPr bwMode="auto">
            <a:xfrm>
              <a:off x="0" y="1526"/>
              <a:ext cx="4934" cy="839"/>
            </a:xfrm>
            <a:prstGeom prst="rect">
              <a:avLst/>
            </a:prstGeom>
            <a:solidFill>
              <a:srgbClr val="F3F5F6"/>
            </a:solidFill>
            <a:ln w="9525">
              <a:noFill/>
              <a:miter lim="800000"/>
              <a:headEnd/>
              <a:tailEnd/>
            </a:ln>
            <a:effectLst/>
          </p:spPr>
          <p:txBody>
            <a:bodyPr wrap="none" anchor="ctr"/>
            <a:lstStyle/>
            <a:p>
              <a:endParaRPr lang="de-DE"/>
            </a:p>
          </p:txBody>
        </p:sp>
        <p:graphicFrame>
          <p:nvGraphicFramePr>
            <p:cNvPr id="10" name="Object 42"/>
            <p:cNvGraphicFramePr>
              <a:graphicFrameLocks noChangeAspect="1"/>
            </p:cNvGraphicFramePr>
            <p:nvPr/>
          </p:nvGraphicFramePr>
          <p:xfrm>
            <a:off x="3434" y="2364"/>
            <a:ext cx="2326" cy="798"/>
          </p:xfrm>
          <a:graphic>
            <a:graphicData uri="http://schemas.openxmlformats.org/presentationml/2006/ole">
              <mc:AlternateContent xmlns:mc="http://schemas.openxmlformats.org/markup-compatibility/2006">
                <mc:Choice xmlns:v="urn:schemas-microsoft-com:vml" Requires="v">
                  <p:oleObj spid="_x0000_s4100" name="Image" r:id="rId3" imgW="4939683" imgH="1688889" progId="">
                    <p:embed/>
                  </p:oleObj>
                </mc:Choice>
                <mc:Fallback>
                  <p:oleObj name="Image" r:id="rId3" imgW="4939683" imgH="1688889" progId="">
                    <p:embed/>
                    <p:pic>
                      <p:nvPicPr>
                        <p:cNvPr id="1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2364"/>
                          <a:ext cx="2326" cy="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Rectangle 29"/>
          <p:cNvSpPr>
            <a:spLocks noChangeArrowheads="1"/>
          </p:cNvSpPr>
          <p:nvPr/>
        </p:nvSpPr>
        <p:spPr bwMode="auto">
          <a:xfrm>
            <a:off x="6227763" y="5018088"/>
            <a:ext cx="2916237" cy="1244600"/>
          </a:xfrm>
          <a:prstGeom prst="rect">
            <a:avLst/>
          </a:prstGeom>
          <a:solidFill>
            <a:srgbClr val="A73C45"/>
          </a:solidFill>
          <a:ln w="9525">
            <a:noFill/>
            <a:miter lim="800000"/>
            <a:headEnd/>
            <a:tailEnd/>
          </a:ln>
          <a:effectLst/>
        </p:spPr>
        <p:txBody>
          <a:bodyPr wrap="none" anchor="ctr"/>
          <a:lstStyle/>
          <a:p>
            <a:endParaRPr lang="de-DE"/>
          </a:p>
        </p:txBody>
      </p:sp>
      <p:pic>
        <p:nvPicPr>
          <p:cNvPr id="12" name="Grafik 21"/>
          <p:cNvPicPr>
            <a:picLocks noChangeAspect="1"/>
          </p:cNvPicPr>
          <p:nvPr/>
        </p:nvPicPr>
        <p:blipFill>
          <a:blip r:embed="rId5" cstate="print"/>
          <a:srcRect/>
          <a:stretch>
            <a:fillRect/>
          </a:stretch>
        </p:blipFill>
        <p:spPr bwMode="auto">
          <a:xfrm>
            <a:off x="3222625" y="263525"/>
            <a:ext cx="2698750" cy="936625"/>
          </a:xfrm>
          <a:prstGeom prst="rect">
            <a:avLst/>
          </a:prstGeom>
          <a:noFill/>
          <a:ln w="9525">
            <a:noFill/>
            <a:miter lim="800000"/>
            <a:headEnd/>
            <a:tailEnd/>
          </a:ln>
        </p:spPr>
      </p:pic>
      <p:sp>
        <p:nvSpPr>
          <p:cNvPr id="5124" name="Rectangle 4"/>
          <p:cNvSpPr>
            <a:spLocks noGrp="1" noChangeArrowheads="1"/>
          </p:cNvSpPr>
          <p:nvPr>
            <p:ph type="ctrTitle"/>
          </p:nvPr>
        </p:nvSpPr>
        <p:spPr>
          <a:xfrm>
            <a:off x="468313" y="2419350"/>
            <a:ext cx="7199312" cy="1514475"/>
          </a:xfrm>
        </p:spPr>
        <p:txBody>
          <a:bodyPr/>
          <a:lstStyle>
            <a:lvl1pPr>
              <a:defRPr>
                <a:solidFill>
                  <a:srgbClr val="503240"/>
                </a:solidFill>
              </a:defRPr>
            </a:lvl1pPr>
          </a:lstStyle>
          <a:p>
            <a:pPr lvl="0"/>
            <a:r>
              <a:rPr lang="de-DE" altLang="de-DE" noProof="0"/>
              <a:t>Titelmasterformat durch Klicken bearbeiten</a:t>
            </a:r>
          </a:p>
        </p:txBody>
      </p:sp>
      <p:sp>
        <p:nvSpPr>
          <p:cNvPr id="5125" name="Rectangle 5"/>
          <p:cNvSpPr>
            <a:spLocks noGrp="1" noChangeArrowheads="1"/>
          </p:cNvSpPr>
          <p:nvPr>
            <p:ph type="subTitle" idx="1"/>
          </p:nvPr>
        </p:nvSpPr>
        <p:spPr>
          <a:xfrm>
            <a:off x="468313" y="4003675"/>
            <a:ext cx="4679950" cy="1512888"/>
          </a:xfrm>
        </p:spPr>
        <p:txBody>
          <a:bodyPr/>
          <a:lstStyle>
            <a:lvl1pPr marL="179388" indent="0">
              <a:buFontTx/>
              <a:buNone/>
              <a:tabLst>
                <a:tab pos="179388" algn="l"/>
              </a:tabLst>
              <a:defRPr sz="1800"/>
            </a:lvl1pPr>
          </a:lstStyle>
          <a:p>
            <a:pPr lvl="0"/>
            <a:r>
              <a:rPr lang="de-DE" altLang="de-DE" noProof="0"/>
              <a:t>Formatvorlage des Untertitelmasters durch Klicken bearbeiten</a:t>
            </a:r>
          </a:p>
        </p:txBody>
      </p:sp>
      <p:sp>
        <p:nvSpPr>
          <p:cNvPr id="13" name="Rectangle 6"/>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cs typeface="+mn-cs"/>
              </a:defRPr>
            </a:lvl1pPr>
          </a:lstStyle>
          <a:p>
            <a:pPr>
              <a:defRPr/>
            </a:pPr>
            <a:endParaRPr lang="de-DE" altLang="de-DE"/>
          </a:p>
        </p:txBody>
      </p:sp>
    </p:spTree>
    <p:extLst>
      <p:ext uri="{BB962C8B-B14F-4D97-AF65-F5344CB8AC3E}">
        <p14:creationId xmlns:p14="http://schemas.microsoft.com/office/powerpoint/2010/main" val="1538076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9B711F48-2C33-4618-83D6-EFE765215D25}" type="slidenum">
              <a:rPr lang="de-DE" altLang="de-DE"/>
              <a:pPr>
                <a:defRPr/>
              </a:pPr>
              <a:t>‹#›</a:t>
            </a:fld>
            <a:endParaRPr lang="de-DE" altLang="de-DE"/>
          </a:p>
        </p:txBody>
      </p:sp>
    </p:spTree>
    <p:extLst>
      <p:ext uri="{BB962C8B-B14F-4D97-AF65-F5344CB8AC3E}">
        <p14:creationId xmlns:p14="http://schemas.microsoft.com/office/powerpoint/2010/main" val="318475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351D0BF4-2373-4FF8-A839-2C9487129891}" type="slidenum">
              <a:rPr lang="de-DE" altLang="de-DE"/>
              <a:pPr>
                <a:defRPr/>
              </a:pPr>
              <a:t>‹#›</a:t>
            </a:fld>
            <a:endParaRPr lang="de-DE" altLang="de-DE"/>
          </a:p>
        </p:txBody>
      </p:sp>
    </p:spTree>
    <p:extLst>
      <p:ext uri="{BB962C8B-B14F-4D97-AF65-F5344CB8AC3E}">
        <p14:creationId xmlns:p14="http://schemas.microsoft.com/office/powerpoint/2010/main" val="262908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95288" y="1971675"/>
            <a:ext cx="40386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86288" y="1971675"/>
            <a:ext cx="40386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1"/>
          </p:nvPr>
        </p:nvSpPr>
        <p:spPr>
          <a:ln/>
        </p:spPr>
        <p:txBody>
          <a:bodyPr/>
          <a:lstStyle>
            <a:lvl1pPr>
              <a:defRPr/>
            </a:lvl1pPr>
          </a:lstStyle>
          <a:p>
            <a:pPr>
              <a:defRPr/>
            </a:pPr>
            <a:fld id="{7053A711-B203-4AE3-85A5-AA8544166964}" type="slidenum">
              <a:rPr lang="de-DE" altLang="de-DE"/>
              <a:pPr>
                <a:defRPr/>
              </a:pPr>
              <a:t>‹#›</a:t>
            </a:fld>
            <a:endParaRPr lang="de-DE" altLang="de-DE"/>
          </a:p>
        </p:txBody>
      </p:sp>
    </p:spTree>
    <p:extLst>
      <p:ext uri="{BB962C8B-B14F-4D97-AF65-F5344CB8AC3E}">
        <p14:creationId xmlns:p14="http://schemas.microsoft.com/office/powerpoint/2010/main" val="174549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8" name="Rectangle 6"/>
          <p:cNvSpPr>
            <a:spLocks noGrp="1" noChangeArrowheads="1"/>
          </p:cNvSpPr>
          <p:nvPr>
            <p:ph type="sldNum" sz="quarter" idx="11"/>
          </p:nvPr>
        </p:nvSpPr>
        <p:spPr>
          <a:ln/>
        </p:spPr>
        <p:txBody>
          <a:bodyPr/>
          <a:lstStyle>
            <a:lvl1pPr>
              <a:defRPr/>
            </a:lvl1pPr>
          </a:lstStyle>
          <a:p>
            <a:pPr>
              <a:defRPr/>
            </a:pPr>
            <a:fld id="{6A25271A-95BF-495A-8813-EFAB5224E850}" type="slidenum">
              <a:rPr lang="de-DE" altLang="de-DE"/>
              <a:pPr>
                <a:defRPr/>
              </a:pPr>
              <a:t>‹#›</a:t>
            </a:fld>
            <a:endParaRPr lang="de-DE" altLang="de-DE"/>
          </a:p>
        </p:txBody>
      </p:sp>
    </p:spTree>
    <p:extLst>
      <p:ext uri="{BB962C8B-B14F-4D97-AF65-F5344CB8AC3E}">
        <p14:creationId xmlns:p14="http://schemas.microsoft.com/office/powerpoint/2010/main" val="790294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1"/>
          </p:nvPr>
        </p:nvSpPr>
        <p:spPr>
          <a:ln/>
        </p:spPr>
        <p:txBody>
          <a:bodyPr/>
          <a:lstStyle>
            <a:lvl1pPr>
              <a:defRPr/>
            </a:lvl1pPr>
          </a:lstStyle>
          <a:p>
            <a:pPr>
              <a:defRPr/>
            </a:pPr>
            <a:fld id="{9873C996-00E4-476C-879C-D8B9623E0396}" type="slidenum">
              <a:rPr lang="de-DE" altLang="de-DE"/>
              <a:pPr>
                <a:defRPr/>
              </a:pPr>
              <a:t>‹#›</a:t>
            </a:fld>
            <a:endParaRPr lang="de-DE" altLang="de-DE"/>
          </a:p>
        </p:txBody>
      </p:sp>
    </p:spTree>
    <p:extLst>
      <p:ext uri="{BB962C8B-B14F-4D97-AF65-F5344CB8AC3E}">
        <p14:creationId xmlns:p14="http://schemas.microsoft.com/office/powerpoint/2010/main" val="12718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3" name="Rectangle 6"/>
          <p:cNvSpPr>
            <a:spLocks noGrp="1" noChangeArrowheads="1"/>
          </p:cNvSpPr>
          <p:nvPr>
            <p:ph type="sldNum" sz="quarter" idx="11"/>
          </p:nvPr>
        </p:nvSpPr>
        <p:spPr>
          <a:ln/>
        </p:spPr>
        <p:txBody>
          <a:bodyPr/>
          <a:lstStyle>
            <a:lvl1pPr>
              <a:defRPr/>
            </a:lvl1pPr>
          </a:lstStyle>
          <a:p>
            <a:pPr>
              <a:defRPr/>
            </a:pPr>
            <a:fld id="{056D1C2D-5370-4923-9BC9-B8715EBAA12F}" type="slidenum">
              <a:rPr lang="de-DE" altLang="de-DE"/>
              <a:pPr>
                <a:defRPr/>
              </a:pPr>
              <a:t>‹#›</a:t>
            </a:fld>
            <a:endParaRPr lang="de-DE" altLang="de-DE"/>
          </a:p>
        </p:txBody>
      </p:sp>
    </p:spTree>
    <p:extLst>
      <p:ext uri="{BB962C8B-B14F-4D97-AF65-F5344CB8AC3E}">
        <p14:creationId xmlns:p14="http://schemas.microsoft.com/office/powerpoint/2010/main" val="103704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32">
            <a:extLst>
              <a:ext uri="{FF2B5EF4-FFF2-40B4-BE49-F238E27FC236}">
                <a16:creationId xmlns:a16="http://schemas.microsoft.com/office/drawing/2014/main" id="{2C8956C0-948E-4680-97AB-1C3EBA53CCCD}"/>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133">
            <a:extLst>
              <a:ext uri="{FF2B5EF4-FFF2-40B4-BE49-F238E27FC236}">
                <a16:creationId xmlns:a16="http://schemas.microsoft.com/office/drawing/2014/main" id="{7F4BFBA1-0B71-4873-92DE-DC87E4B313FE}"/>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1134">
            <a:extLst>
              <a:ext uri="{FF2B5EF4-FFF2-40B4-BE49-F238E27FC236}">
                <a16:creationId xmlns:a16="http://schemas.microsoft.com/office/drawing/2014/main" id="{5C861017-96DC-4365-9B5E-7520E8808891}"/>
              </a:ext>
            </a:extLst>
          </p:cNvPr>
          <p:cNvSpPr>
            <a:spLocks noGrp="1" noChangeArrowheads="1"/>
          </p:cNvSpPr>
          <p:nvPr>
            <p:ph type="sldNum" sz="quarter" idx="12"/>
          </p:nvPr>
        </p:nvSpPr>
        <p:spPr>
          <a:ln/>
        </p:spPr>
        <p:txBody>
          <a:bodyPr/>
          <a:lstStyle>
            <a:lvl1pPr>
              <a:defRPr/>
            </a:lvl1pPr>
          </a:lstStyle>
          <a:p>
            <a:pPr>
              <a:defRPr/>
            </a:pPr>
            <a:fld id="{BA4BDB80-B38D-4B34-A257-DDE0CF2DF06E}" type="slidenum">
              <a:rPr lang="de-DE" altLang="de-DE"/>
              <a:pPr>
                <a:defRPr/>
              </a:pPr>
              <a:t>‹#›</a:t>
            </a:fld>
            <a:endParaRPr lang="de-DE" altLang="de-DE"/>
          </a:p>
        </p:txBody>
      </p:sp>
    </p:spTree>
    <p:extLst>
      <p:ext uri="{BB962C8B-B14F-4D97-AF65-F5344CB8AC3E}">
        <p14:creationId xmlns:p14="http://schemas.microsoft.com/office/powerpoint/2010/main" val="1553098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1"/>
          </p:nvPr>
        </p:nvSpPr>
        <p:spPr>
          <a:ln/>
        </p:spPr>
        <p:txBody>
          <a:bodyPr/>
          <a:lstStyle>
            <a:lvl1pPr>
              <a:defRPr/>
            </a:lvl1pPr>
          </a:lstStyle>
          <a:p>
            <a:pPr>
              <a:defRPr/>
            </a:pPr>
            <a:fld id="{DF35AC13-EABC-47E7-8520-D775BACD0D79}" type="slidenum">
              <a:rPr lang="de-DE" altLang="de-DE"/>
              <a:pPr>
                <a:defRPr/>
              </a:pPr>
              <a:t>‹#›</a:t>
            </a:fld>
            <a:endParaRPr lang="de-DE" altLang="de-DE"/>
          </a:p>
        </p:txBody>
      </p:sp>
    </p:spTree>
    <p:extLst>
      <p:ext uri="{BB962C8B-B14F-4D97-AF65-F5344CB8AC3E}">
        <p14:creationId xmlns:p14="http://schemas.microsoft.com/office/powerpoint/2010/main" val="1275333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1"/>
          </p:nvPr>
        </p:nvSpPr>
        <p:spPr>
          <a:ln/>
        </p:spPr>
        <p:txBody>
          <a:bodyPr/>
          <a:lstStyle>
            <a:lvl1pPr>
              <a:defRPr/>
            </a:lvl1pPr>
          </a:lstStyle>
          <a:p>
            <a:pPr>
              <a:defRPr/>
            </a:pPr>
            <a:fld id="{56450672-9C90-44AF-B11C-1AF69EA1AC8C}" type="slidenum">
              <a:rPr lang="de-DE" altLang="de-DE"/>
              <a:pPr>
                <a:defRPr/>
              </a:pPr>
              <a:t>‹#›</a:t>
            </a:fld>
            <a:endParaRPr lang="de-DE" altLang="de-DE"/>
          </a:p>
        </p:txBody>
      </p:sp>
    </p:spTree>
    <p:extLst>
      <p:ext uri="{BB962C8B-B14F-4D97-AF65-F5344CB8AC3E}">
        <p14:creationId xmlns:p14="http://schemas.microsoft.com/office/powerpoint/2010/main" val="126538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B0C78FA7-0158-4F0D-AC86-DBEB586093A1}" type="slidenum">
              <a:rPr lang="de-DE" altLang="de-DE"/>
              <a:pPr>
                <a:defRPr/>
              </a:pPr>
              <a:t>‹#›</a:t>
            </a:fld>
            <a:endParaRPr lang="de-DE" altLang="de-DE"/>
          </a:p>
        </p:txBody>
      </p:sp>
    </p:spTree>
    <p:extLst>
      <p:ext uri="{BB962C8B-B14F-4D97-AF65-F5344CB8AC3E}">
        <p14:creationId xmlns:p14="http://schemas.microsoft.com/office/powerpoint/2010/main" val="2651604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5113" y="274638"/>
            <a:ext cx="2071687" cy="5746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95288" y="274638"/>
            <a:ext cx="6067425" cy="57467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E716EE8B-2363-4A12-89E5-2BE062ECE201}" type="slidenum">
              <a:rPr lang="de-DE" altLang="de-DE"/>
              <a:pPr>
                <a:defRPr/>
              </a:pPr>
              <a:t>‹#›</a:t>
            </a:fld>
            <a:endParaRPr lang="de-DE" altLang="de-DE"/>
          </a:p>
        </p:txBody>
      </p:sp>
    </p:spTree>
    <p:extLst>
      <p:ext uri="{BB962C8B-B14F-4D97-AF65-F5344CB8AC3E}">
        <p14:creationId xmlns:p14="http://schemas.microsoft.com/office/powerpoint/2010/main" val="64217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32">
            <a:extLst>
              <a:ext uri="{FF2B5EF4-FFF2-40B4-BE49-F238E27FC236}">
                <a16:creationId xmlns:a16="http://schemas.microsoft.com/office/drawing/2014/main" id="{9D6680C1-EF3B-4B2A-B62C-754A57BE0D9D}"/>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133">
            <a:extLst>
              <a:ext uri="{FF2B5EF4-FFF2-40B4-BE49-F238E27FC236}">
                <a16:creationId xmlns:a16="http://schemas.microsoft.com/office/drawing/2014/main" id="{C3CE5640-CC97-4F80-B939-D161995B38E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1134">
            <a:extLst>
              <a:ext uri="{FF2B5EF4-FFF2-40B4-BE49-F238E27FC236}">
                <a16:creationId xmlns:a16="http://schemas.microsoft.com/office/drawing/2014/main" id="{0AD9179E-46AE-4922-BD64-72FD37365383}"/>
              </a:ext>
            </a:extLst>
          </p:cNvPr>
          <p:cNvSpPr>
            <a:spLocks noGrp="1" noChangeArrowheads="1"/>
          </p:cNvSpPr>
          <p:nvPr>
            <p:ph type="sldNum" sz="quarter" idx="12"/>
          </p:nvPr>
        </p:nvSpPr>
        <p:spPr>
          <a:ln/>
        </p:spPr>
        <p:txBody>
          <a:bodyPr/>
          <a:lstStyle>
            <a:lvl1pPr>
              <a:defRPr/>
            </a:lvl1pPr>
          </a:lstStyle>
          <a:p>
            <a:pPr>
              <a:defRPr/>
            </a:pPr>
            <a:fld id="{CF858D1B-4A3C-4DBC-9984-2B3A56F13918}" type="slidenum">
              <a:rPr lang="de-DE" altLang="de-DE"/>
              <a:pPr>
                <a:defRPr/>
              </a:pPr>
              <a:t>‹#›</a:t>
            </a:fld>
            <a:endParaRPr lang="de-DE" altLang="de-DE"/>
          </a:p>
        </p:txBody>
      </p:sp>
    </p:spTree>
    <p:extLst>
      <p:ext uri="{BB962C8B-B14F-4D97-AF65-F5344CB8AC3E}">
        <p14:creationId xmlns:p14="http://schemas.microsoft.com/office/powerpoint/2010/main" val="180867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32">
            <a:extLst>
              <a:ext uri="{FF2B5EF4-FFF2-40B4-BE49-F238E27FC236}">
                <a16:creationId xmlns:a16="http://schemas.microsoft.com/office/drawing/2014/main" id="{515FF021-9E40-4129-A492-F60F592A11BE}"/>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133">
            <a:extLst>
              <a:ext uri="{FF2B5EF4-FFF2-40B4-BE49-F238E27FC236}">
                <a16:creationId xmlns:a16="http://schemas.microsoft.com/office/drawing/2014/main" id="{0A9CA0FB-B677-4ADC-8E19-CE17796CADDC}"/>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1134">
            <a:extLst>
              <a:ext uri="{FF2B5EF4-FFF2-40B4-BE49-F238E27FC236}">
                <a16:creationId xmlns:a16="http://schemas.microsoft.com/office/drawing/2014/main" id="{D1126371-1C69-458B-A4CE-B6878068DF5D}"/>
              </a:ext>
            </a:extLst>
          </p:cNvPr>
          <p:cNvSpPr>
            <a:spLocks noGrp="1" noChangeArrowheads="1"/>
          </p:cNvSpPr>
          <p:nvPr>
            <p:ph type="sldNum" sz="quarter" idx="12"/>
          </p:nvPr>
        </p:nvSpPr>
        <p:spPr>
          <a:ln/>
        </p:spPr>
        <p:txBody>
          <a:bodyPr/>
          <a:lstStyle>
            <a:lvl1pPr>
              <a:defRPr/>
            </a:lvl1pPr>
          </a:lstStyle>
          <a:p>
            <a:pPr>
              <a:defRPr/>
            </a:pPr>
            <a:fld id="{815AA2AB-9288-4831-9EE0-A2F34F4A528A}" type="slidenum">
              <a:rPr lang="de-DE" altLang="de-DE"/>
              <a:pPr>
                <a:defRPr/>
              </a:pPr>
              <a:t>‹#›</a:t>
            </a:fld>
            <a:endParaRPr lang="de-DE" altLang="de-DE"/>
          </a:p>
        </p:txBody>
      </p:sp>
    </p:spTree>
    <p:extLst>
      <p:ext uri="{BB962C8B-B14F-4D97-AF65-F5344CB8AC3E}">
        <p14:creationId xmlns:p14="http://schemas.microsoft.com/office/powerpoint/2010/main" val="179564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32">
            <a:extLst>
              <a:ext uri="{FF2B5EF4-FFF2-40B4-BE49-F238E27FC236}">
                <a16:creationId xmlns:a16="http://schemas.microsoft.com/office/drawing/2014/main" id="{83DEE0C8-5B53-40A6-A4FF-CA600C5932E0}"/>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1133">
            <a:extLst>
              <a:ext uri="{FF2B5EF4-FFF2-40B4-BE49-F238E27FC236}">
                <a16:creationId xmlns:a16="http://schemas.microsoft.com/office/drawing/2014/main" id="{D98A4D64-B2C3-4509-A48A-45209AF96009}"/>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1134">
            <a:extLst>
              <a:ext uri="{FF2B5EF4-FFF2-40B4-BE49-F238E27FC236}">
                <a16:creationId xmlns:a16="http://schemas.microsoft.com/office/drawing/2014/main" id="{44EDAC84-75D4-4F9A-8DC7-BEF98E053772}"/>
              </a:ext>
            </a:extLst>
          </p:cNvPr>
          <p:cNvSpPr>
            <a:spLocks noGrp="1" noChangeArrowheads="1"/>
          </p:cNvSpPr>
          <p:nvPr>
            <p:ph type="sldNum" sz="quarter" idx="12"/>
          </p:nvPr>
        </p:nvSpPr>
        <p:spPr>
          <a:ln/>
        </p:spPr>
        <p:txBody>
          <a:bodyPr/>
          <a:lstStyle>
            <a:lvl1pPr>
              <a:defRPr/>
            </a:lvl1pPr>
          </a:lstStyle>
          <a:p>
            <a:pPr>
              <a:defRPr/>
            </a:pPr>
            <a:fld id="{C63E7061-9737-49E3-80A6-FEDFF14A9A52}" type="slidenum">
              <a:rPr lang="de-DE" altLang="de-DE"/>
              <a:pPr>
                <a:defRPr/>
              </a:pPr>
              <a:t>‹#›</a:t>
            </a:fld>
            <a:endParaRPr lang="de-DE" altLang="de-DE"/>
          </a:p>
        </p:txBody>
      </p:sp>
    </p:spTree>
    <p:extLst>
      <p:ext uri="{BB962C8B-B14F-4D97-AF65-F5344CB8AC3E}">
        <p14:creationId xmlns:p14="http://schemas.microsoft.com/office/powerpoint/2010/main" val="258625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32">
            <a:extLst>
              <a:ext uri="{FF2B5EF4-FFF2-40B4-BE49-F238E27FC236}">
                <a16:creationId xmlns:a16="http://schemas.microsoft.com/office/drawing/2014/main" id="{04BDEB09-6B72-4512-8A2C-977AC3328901}"/>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1133">
            <a:extLst>
              <a:ext uri="{FF2B5EF4-FFF2-40B4-BE49-F238E27FC236}">
                <a16:creationId xmlns:a16="http://schemas.microsoft.com/office/drawing/2014/main" id="{863C42F3-96F3-4A9A-9DCE-D52763344581}"/>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1134">
            <a:extLst>
              <a:ext uri="{FF2B5EF4-FFF2-40B4-BE49-F238E27FC236}">
                <a16:creationId xmlns:a16="http://schemas.microsoft.com/office/drawing/2014/main" id="{7141B8B4-5F38-476B-BD31-CCF7583D6A11}"/>
              </a:ext>
            </a:extLst>
          </p:cNvPr>
          <p:cNvSpPr>
            <a:spLocks noGrp="1" noChangeArrowheads="1"/>
          </p:cNvSpPr>
          <p:nvPr>
            <p:ph type="sldNum" sz="quarter" idx="12"/>
          </p:nvPr>
        </p:nvSpPr>
        <p:spPr>
          <a:ln/>
        </p:spPr>
        <p:txBody>
          <a:bodyPr/>
          <a:lstStyle>
            <a:lvl1pPr>
              <a:defRPr/>
            </a:lvl1pPr>
          </a:lstStyle>
          <a:p>
            <a:pPr>
              <a:defRPr/>
            </a:pPr>
            <a:fld id="{C054818B-3E45-401C-8A03-E64C67544583}" type="slidenum">
              <a:rPr lang="de-DE" altLang="de-DE"/>
              <a:pPr>
                <a:defRPr/>
              </a:pPr>
              <a:t>‹#›</a:t>
            </a:fld>
            <a:endParaRPr lang="de-DE" altLang="de-DE"/>
          </a:p>
        </p:txBody>
      </p:sp>
    </p:spTree>
    <p:extLst>
      <p:ext uri="{BB962C8B-B14F-4D97-AF65-F5344CB8AC3E}">
        <p14:creationId xmlns:p14="http://schemas.microsoft.com/office/powerpoint/2010/main" val="230630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32">
            <a:extLst>
              <a:ext uri="{FF2B5EF4-FFF2-40B4-BE49-F238E27FC236}">
                <a16:creationId xmlns:a16="http://schemas.microsoft.com/office/drawing/2014/main" id="{F7C1EF9F-7BCD-40FA-8D7F-078EC507D516}"/>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1133">
            <a:extLst>
              <a:ext uri="{FF2B5EF4-FFF2-40B4-BE49-F238E27FC236}">
                <a16:creationId xmlns:a16="http://schemas.microsoft.com/office/drawing/2014/main" id="{644C3301-4C62-456A-8F02-B88D89D24A00}"/>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1134">
            <a:extLst>
              <a:ext uri="{FF2B5EF4-FFF2-40B4-BE49-F238E27FC236}">
                <a16:creationId xmlns:a16="http://schemas.microsoft.com/office/drawing/2014/main" id="{FC17F8D4-E869-409F-9C6D-6390A7CB7F2B}"/>
              </a:ext>
            </a:extLst>
          </p:cNvPr>
          <p:cNvSpPr>
            <a:spLocks noGrp="1" noChangeArrowheads="1"/>
          </p:cNvSpPr>
          <p:nvPr>
            <p:ph type="sldNum" sz="quarter" idx="12"/>
          </p:nvPr>
        </p:nvSpPr>
        <p:spPr>
          <a:ln/>
        </p:spPr>
        <p:txBody>
          <a:bodyPr/>
          <a:lstStyle>
            <a:lvl1pPr>
              <a:defRPr/>
            </a:lvl1pPr>
          </a:lstStyle>
          <a:p>
            <a:pPr>
              <a:defRPr/>
            </a:pPr>
            <a:fld id="{A3A51E4B-6153-440A-8F37-3394AFC6E9C7}" type="slidenum">
              <a:rPr lang="de-DE" altLang="de-DE"/>
              <a:pPr>
                <a:defRPr/>
              </a:pPr>
              <a:t>‹#›</a:t>
            </a:fld>
            <a:endParaRPr lang="de-DE" altLang="de-DE"/>
          </a:p>
        </p:txBody>
      </p:sp>
    </p:spTree>
    <p:extLst>
      <p:ext uri="{BB962C8B-B14F-4D97-AF65-F5344CB8AC3E}">
        <p14:creationId xmlns:p14="http://schemas.microsoft.com/office/powerpoint/2010/main" val="410530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32">
            <a:extLst>
              <a:ext uri="{FF2B5EF4-FFF2-40B4-BE49-F238E27FC236}">
                <a16:creationId xmlns:a16="http://schemas.microsoft.com/office/drawing/2014/main" id="{C2FC6B67-530A-4075-8081-6281C02228CD}"/>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133">
            <a:extLst>
              <a:ext uri="{FF2B5EF4-FFF2-40B4-BE49-F238E27FC236}">
                <a16:creationId xmlns:a16="http://schemas.microsoft.com/office/drawing/2014/main" id="{6C55F363-3D1E-4612-BCA2-D1514332DFBC}"/>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1134">
            <a:extLst>
              <a:ext uri="{FF2B5EF4-FFF2-40B4-BE49-F238E27FC236}">
                <a16:creationId xmlns:a16="http://schemas.microsoft.com/office/drawing/2014/main" id="{784AD149-0383-498A-BA9D-0CB841C0A912}"/>
              </a:ext>
            </a:extLst>
          </p:cNvPr>
          <p:cNvSpPr>
            <a:spLocks noGrp="1" noChangeArrowheads="1"/>
          </p:cNvSpPr>
          <p:nvPr>
            <p:ph type="sldNum" sz="quarter" idx="12"/>
          </p:nvPr>
        </p:nvSpPr>
        <p:spPr>
          <a:ln/>
        </p:spPr>
        <p:txBody>
          <a:bodyPr/>
          <a:lstStyle>
            <a:lvl1pPr>
              <a:defRPr/>
            </a:lvl1pPr>
          </a:lstStyle>
          <a:p>
            <a:pPr>
              <a:defRPr/>
            </a:pPr>
            <a:fld id="{2A331364-2CD1-426A-BEC7-3BDE8252479A}" type="slidenum">
              <a:rPr lang="de-DE" altLang="de-DE"/>
              <a:pPr>
                <a:defRPr/>
              </a:pPr>
              <a:t>‹#›</a:t>
            </a:fld>
            <a:endParaRPr lang="de-DE" altLang="de-DE"/>
          </a:p>
        </p:txBody>
      </p:sp>
    </p:spTree>
    <p:extLst>
      <p:ext uri="{BB962C8B-B14F-4D97-AF65-F5344CB8AC3E}">
        <p14:creationId xmlns:p14="http://schemas.microsoft.com/office/powerpoint/2010/main" val="92666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32">
            <a:extLst>
              <a:ext uri="{FF2B5EF4-FFF2-40B4-BE49-F238E27FC236}">
                <a16:creationId xmlns:a16="http://schemas.microsoft.com/office/drawing/2014/main" id="{3ECD3B80-57CA-47E8-8E54-16B8FCD8473D}"/>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133">
            <a:extLst>
              <a:ext uri="{FF2B5EF4-FFF2-40B4-BE49-F238E27FC236}">
                <a16:creationId xmlns:a16="http://schemas.microsoft.com/office/drawing/2014/main" id="{292CA787-DBCF-49B6-B8BF-1D6AB0D9A46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1134">
            <a:extLst>
              <a:ext uri="{FF2B5EF4-FFF2-40B4-BE49-F238E27FC236}">
                <a16:creationId xmlns:a16="http://schemas.microsoft.com/office/drawing/2014/main" id="{54955081-00D7-4248-B0AB-9060D060C838}"/>
              </a:ext>
            </a:extLst>
          </p:cNvPr>
          <p:cNvSpPr>
            <a:spLocks noGrp="1" noChangeArrowheads="1"/>
          </p:cNvSpPr>
          <p:nvPr>
            <p:ph type="sldNum" sz="quarter" idx="12"/>
          </p:nvPr>
        </p:nvSpPr>
        <p:spPr>
          <a:ln/>
        </p:spPr>
        <p:txBody>
          <a:bodyPr/>
          <a:lstStyle>
            <a:lvl1pPr>
              <a:defRPr/>
            </a:lvl1pPr>
          </a:lstStyle>
          <a:p>
            <a:pPr>
              <a:defRPr/>
            </a:pPr>
            <a:fld id="{1BF3CDB1-9D29-4C55-A282-765ED109BED8}" type="slidenum">
              <a:rPr lang="de-DE" altLang="de-DE"/>
              <a:pPr>
                <a:defRPr/>
              </a:pPr>
              <a:t>‹#›</a:t>
            </a:fld>
            <a:endParaRPr lang="de-DE" altLang="de-DE"/>
          </a:p>
        </p:txBody>
      </p:sp>
    </p:spTree>
    <p:extLst>
      <p:ext uri="{BB962C8B-B14F-4D97-AF65-F5344CB8AC3E}">
        <p14:creationId xmlns:p14="http://schemas.microsoft.com/office/powerpoint/2010/main" val="269176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5D81A34-E810-46F6-9A67-7CB85DC96097}"/>
              </a:ext>
            </a:extLst>
          </p:cNvPr>
          <p:cNvGrpSpPr>
            <a:grpSpLocks/>
          </p:cNvGrpSpPr>
          <p:nvPr/>
        </p:nvGrpSpPr>
        <p:grpSpPr bwMode="auto">
          <a:xfrm>
            <a:off x="0" y="68263"/>
            <a:ext cx="8915400" cy="6713537"/>
            <a:chOff x="0" y="43"/>
            <a:chExt cx="5616" cy="4229"/>
          </a:xfrm>
        </p:grpSpPr>
        <p:grpSp>
          <p:nvGrpSpPr>
            <p:cNvPr id="1032" name="Group 1027">
              <a:extLst>
                <a:ext uri="{FF2B5EF4-FFF2-40B4-BE49-F238E27FC236}">
                  <a16:creationId xmlns:a16="http://schemas.microsoft.com/office/drawing/2014/main" id="{AB56B870-2E1F-41C6-AF61-91DD95A6E842}"/>
                </a:ext>
              </a:extLst>
            </p:cNvPr>
            <p:cNvGrpSpPr>
              <a:grpSpLocks/>
            </p:cNvGrpSpPr>
            <p:nvPr userDrawn="1"/>
          </p:nvGrpSpPr>
          <p:grpSpPr bwMode="auto">
            <a:xfrm>
              <a:off x="0" y="43"/>
              <a:ext cx="408" cy="4229"/>
              <a:chOff x="0" y="43"/>
              <a:chExt cx="5760" cy="4229"/>
            </a:xfrm>
          </p:grpSpPr>
          <p:sp>
            <p:nvSpPr>
              <p:cNvPr id="1038" name="Line 1028">
                <a:extLst>
                  <a:ext uri="{FF2B5EF4-FFF2-40B4-BE49-F238E27FC236}">
                    <a16:creationId xmlns:a16="http://schemas.microsoft.com/office/drawing/2014/main" id="{9B69FD6A-265F-4F0A-A782-D9FF9F0F348B}"/>
                  </a:ext>
                </a:extLst>
              </p:cNvPr>
              <p:cNvSpPr>
                <a:spLocks noChangeShapeType="1"/>
              </p:cNvSpPr>
              <p:nvPr userDrawn="1"/>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39" name="Line 1029">
                <a:extLst>
                  <a:ext uri="{FF2B5EF4-FFF2-40B4-BE49-F238E27FC236}">
                    <a16:creationId xmlns:a16="http://schemas.microsoft.com/office/drawing/2014/main" id="{9C3C6062-1BDB-41BF-BB0B-B4A887CA02E9}"/>
                  </a:ext>
                </a:extLst>
              </p:cNvPr>
              <p:cNvSpPr>
                <a:spLocks noChangeShapeType="1"/>
              </p:cNvSpPr>
              <p:nvPr userDrawn="1"/>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0" name="Line 1030">
                <a:extLst>
                  <a:ext uri="{FF2B5EF4-FFF2-40B4-BE49-F238E27FC236}">
                    <a16:creationId xmlns:a16="http://schemas.microsoft.com/office/drawing/2014/main" id="{F94427E8-045E-442D-8218-3125A450E065}"/>
                  </a:ext>
                </a:extLst>
              </p:cNvPr>
              <p:cNvSpPr>
                <a:spLocks noChangeShapeType="1"/>
              </p:cNvSpPr>
              <p:nvPr userDrawn="1"/>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1" name="Line 1031">
                <a:extLst>
                  <a:ext uri="{FF2B5EF4-FFF2-40B4-BE49-F238E27FC236}">
                    <a16:creationId xmlns:a16="http://schemas.microsoft.com/office/drawing/2014/main" id="{7EB4ABB0-0E8D-4E2E-98FE-A18497D2E46D}"/>
                  </a:ext>
                </a:extLst>
              </p:cNvPr>
              <p:cNvSpPr>
                <a:spLocks noChangeShapeType="1"/>
              </p:cNvSpPr>
              <p:nvPr userDrawn="1"/>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2" name="Line 1032">
                <a:extLst>
                  <a:ext uri="{FF2B5EF4-FFF2-40B4-BE49-F238E27FC236}">
                    <a16:creationId xmlns:a16="http://schemas.microsoft.com/office/drawing/2014/main" id="{01605FF7-9B45-4602-9209-34D3BBCB2B19}"/>
                  </a:ext>
                </a:extLst>
              </p:cNvPr>
              <p:cNvSpPr>
                <a:spLocks noChangeShapeType="1"/>
              </p:cNvSpPr>
              <p:nvPr userDrawn="1"/>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3" name="Line 1033">
                <a:extLst>
                  <a:ext uri="{FF2B5EF4-FFF2-40B4-BE49-F238E27FC236}">
                    <a16:creationId xmlns:a16="http://schemas.microsoft.com/office/drawing/2014/main" id="{1427F12F-B04D-41F7-8EC8-E474929AA922}"/>
                  </a:ext>
                </a:extLst>
              </p:cNvPr>
              <p:cNvSpPr>
                <a:spLocks noChangeShapeType="1"/>
              </p:cNvSpPr>
              <p:nvPr userDrawn="1"/>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4" name="Line 1034">
                <a:extLst>
                  <a:ext uri="{FF2B5EF4-FFF2-40B4-BE49-F238E27FC236}">
                    <a16:creationId xmlns:a16="http://schemas.microsoft.com/office/drawing/2014/main" id="{34DB933A-4A29-4224-896F-F63CE71EE86F}"/>
                  </a:ext>
                </a:extLst>
              </p:cNvPr>
              <p:cNvSpPr>
                <a:spLocks noChangeShapeType="1"/>
              </p:cNvSpPr>
              <p:nvPr userDrawn="1"/>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5" name="Line 1035">
                <a:extLst>
                  <a:ext uri="{FF2B5EF4-FFF2-40B4-BE49-F238E27FC236}">
                    <a16:creationId xmlns:a16="http://schemas.microsoft.com/office/drawing/2014/main" id="{6F976908-2AD9-4C77-A0C1-5AA1340C4C79}"/>
                  </a:ext>
                </a:extLst>
              </p:cNvPr>
              <p:cNvSpPr>
                <a:spLocks noChangeShapeType="1"/>
              </p:cNvSpPr>
              <p:nvPr userDrawn="1"/>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6" name="Line 1036">
                <a:extLst>
                  <a:ext uri="{FF2B5EF4-FFF2-40B4-BE49-F238E27FC236}">
                    <a16:creationId xmlns:a16="http://schemas.microsoft.com/office/drawing/2014/main" id="{7A82976D-114E-4794-85B5-2243D51845D5}"/>
                  </a:ext>
                </a:extLst>
              </p:cNvPr>
              <p:cNvSpPr>
                <a:spLocks noChangeShapeType="1"/>
              </p:cNvSpPr>
              <p:nvPr userDrawn="1"/>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7" name="Line 1037">
                <a:extLst>
                  <a:ext uri="{FF2B5EF4-FFF2-40B4-BE49-F238E27FC236}">
                    <a16:creationId xmlns:a16="http://schemas.microsoft.com/office/drawing/2014/main" id="{1E532788-C0B7-4AA9-AC05-F6D320B4A021}"/>
                  </a:ext>
                </a:extLst>
              </p:cNvPr>
              <p:cNvSpPr>
                <a:spLocks noChangeShapeType="1"/>
              </p:cNvSpPr>
              <p:nvPr userDrawn="1"/>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8" name="Line 1038">
                <a:extLst>
                  <a:ext uri="{FF2B5EF4-FFF2-40B4-BE49-F238E27FC236}">
                    <a16:creationId xmlns:a16="http://schemas.microsoft.com/office/drawing/2014/main" id="{FF0E002E-A77B-4BF4-890C-ACFF69CAE7DD}"/>
                  </a:ext>
                </a:extLst>
              </p:cNvPr>
              <p:cNvSpPr>
                <a:spLocks noChangeShapeType="1"/>
              </p:cNvSpPr>
              <p:nvPr userDrawn="1"/>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9" name="Line 1039">
                <a:extLst>
                  <a:ext uri="{FF2B5EF4-FFF2-40B4-BE49-F238E27FC236}">
                    <a16:creationId xmlns:a16="http://schemas.microsoft.com/office/drawing/2014/main" id="{BE1F8042-2793-43C9-83A8-38353832DAAA}"/>
                  </a:ext>
                </a:extLst>
              </p:cNvPr>
              <p:cNvSpPr>
                <a:spLocks noChangeShapeType="1"/>
              </p:cNvSpPr>
              <p:nvPr userDrawn="1"/>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0" name="Line 1040">
                <a:extLst>
                  <a:ext uri="{FF2B5EF4-FFF2-40B4-BE49-F238E27FC236}">
                    <a16:creationId xmlns:a16="http://schemas.microsoft.com/office/drawing/2014/main" id="{E317E0F6-D2CF-4884-AAD3-1A3A40466F38}"/>
                  </a:ext>
                </a:extLst>
              </p:cNvPr>
              <p:cNvSpPr>
                <a:spLocks noChangeShapeType="1"/>
              </p:cNvSpPr>
              <p:nvPr userDrawn="1"/>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1" name="Line 1041">
                <a:extLst>
                  <a:ext uri="{FF2B5EF4-FFF2-40B4-BE49-F238E27FC236}">
                    <a16:creationId xmlns:a16="http://schemas.microsoft.com/office/drawing/2014/main" id="{F5C5F696-0E3D-49FD-9F4B-5940A85969DE}"/>
                  </a:ext>
                </a:extLst>
              </p:cNvPr>
              <p:cNvSpPr>
                <a:spLocks noChangeShapeType="1"/>
              </p:cNvSpPr>
              <p:nvPr userDrawn="1"/>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2" name="Line 1042">
                <a:extLst>
                  <a:ext uri="{FF2B5EF4-FFF2-40B4-BE49-F238E27FC236}">
                    <a16:creationId xmlns:a16="http://schemas.microsoft.com/office/drawing/2014/main" id="{8838494A-AA2B-4BBF-B31A-43C5C267232F}"/>
                  </a:ext>
                </a:extLst>
              </p:cNvPr>
              <p:cNvSpPr>
                <a:spLocks noChangeShapeType="1"/>
              </p:cNvSpPr>
              <p:nvPr userDrawn="1"/>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3" name="Line 1043">
                <a:extLst>
                  <a:ext uri="{FF2B5EF4-FFF2-40B4-BE49-F238E27FC236}">
                    <a16:creationId xmlns:a16="http://schemas.microsoft.com/office/drawing/2014/main" id="{A148DE55-75B7-4EA9-BEF2-2C34E693F560}"/>
                  </a:ext>
                </a:extLst>
              </p:cNvPr>
              <p:cNvSpPr>
                <a:spLocks noChangeShapeType="1"/>
              </p:cNvSpPr>
              <p:nvPr userDrawn="1"/>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4" name="Line 1044">
                <a:extLst>
                  <a:ext uri="{FF2B5EF4-FFF2-40B4-BE49-F238E27FC236}">
                    <a16:creationId xmlns:a16="http://schemas.microsoft.com/office/drawing/2014/main" id="{BDAF6848-742C-4E0D-BAD7-3BA034F43CDC}"/>
                  </a:ext>
                </a:extLst>
              </p:cNvPr>
              <p:cNvSpPr>
                <a:spLocks noChangeShapeType="1"/>
              </p:cNvSpPr>
              <p:nvPr userDrawn="1"/>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5" name="Line 1045">
                <a:extLst>
                  <a:ext uri="{FF2B5EF4-FFF2-40B4-BE49-F238E27FC236}">
                    <a16:creationId xmlns:a16="http://schemas.microsoft.com/office/drawing/2014/main" id="{EC017431-F13D-435C-8BB9-8AD9D1F156FF}"/>
                  </a:ext>
                </a:extLst>
              </p:cNvPr>
              <p:cNvSpPr>
                <a:spLocks noChangeShapeType="1"/>
              </p:cNvSpPr>
              <p:nvPr userDrawn="1"/>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6" name="Line 1046">
                <a:extLst>
                  <a:ext uri="{FF2B5EF4-FFF2-40B4-BE49-F238E27FC236}">
                    <a16:creationId xmlns:a16="http://schemas.microsoft.com/office/drawing/2014/main" id="{275AFBFB-3404-4CDF-B9C7-F22FB72269B4}"/>
                  </a:ext>
                </a:extLst>
              </p:cNvPr>
              <p:cNvSpPr>
                <a:spLocks noChangeShapeType="1"/>
              </p:cNvSpPr>
              <p:nvPr userDrawn="1"/>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7" name="Line 1047">
                <a:extLst>
                  <a:ext uri="{FF2B5EF4-FFF2-40B4-BE49-F238E27FC236}">
                    <a16:creationId xmlns:a16="http://schemas.microsoft.com/office/drawing/2014/main" id="{33D4EA58-1374-41CD-9C82-A56451DEB381}"/>
                  </a:ext>
                </a:extLst>
              </p:cNvPr>
              <p:cNvSpPr>
                <a:spLocks noChangeShapeType="1"/>
              </p:cNvSpPr>
              <p:nvPr userDrawn="1"/>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8" name="Line 1048">
                <a:extLst>
                  <a:ext uri="{FF2B5EF4-FFF2-40B4-BE49-F238E27FC236}">
                    <a16:creationId xmlns:a16="http://schemas.microsoft.com/office/drawing/2014/main" id="{8BB3A021-85D2-4B1F-9E0F-208BE7460846}"/>
                  </a:ext>
                </a:extLst>
              </p:cNvPr>
              <p:cNvSpPr>
                <a:spLocks noChangeShapeType="1"/>
              </p:cNvSpPr>
              <p:nvPr userDrawn="1"/>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9" name="Line 1049">
                <a:extLst>
                  <a:ext uri="{FF2B5EF4-FFF2-40B4-BE49-F238E27FC236}">
                    <a16:creationId xmlns:a16="http://schemas.microsoft.com/office/drawing/2014/main" id="{08A58CFE-5EA0-4C1A-9022-F90D3AC9A0FC}"/>
                  </a:ext>
                </a:extLst>
              </p:cNvPr>
              <p:cNvSpPr>
                <a:spLocks noChangeShapeType="1"/>
              </p:cNvSpPr>
              <p:nvPr userDrawn="1"/>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0" name="Line 1050">
                <a:extLst>
                  <a:ext uri="{FF2B5EF4-FFF2-40B4-BE49-F238E27FC236}">
                    <a16:creationId xmlns:a16="http://schemas.microsoft.com/office/drawing/2014/main" id="{56A60D4A-EBEF-4E38-82E3-469992D6FC40}"/>
                  </a:ext>
                </a:extLst>
              </p:cNvPr>
              <p:cNvSpPr>
                <a:spLocks noChangeShapeType="1"/>
              </p:cNvSpPr>
              <p:nvPr userDrawn="1"/>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1" name="Line 1051">
                <a:extLst>
                  <a:ext uri="{FF2B5EF4-FFF2-40B4-BE49-F238E27FC236}">
                    <a16:creationId xmlns:a16="http://schemas.microsoft.com/office/drawing/2014/main" id="{0105F59D-F5C1-4CDA-A64B-0AC9BFAA6D9C}"/>
                  </a:ext>
                </a:extLst>
              </p:cNvPr>
              <p:cNvSpPr>
                <a:spLocks noChangeShapeType="1"/>
              </p:cNvSpPr>
              <p:nvPr userDrawn="1"/>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2" name="Line 1052">
                <a:extLst>
                  <a:ext uri="{FF2B5EF4-FFF2-40B4-BE49-F238E27FC236}">
                    <a16:creationId xmlns:a16="http://schemas.microsoft.com/office/drawing/2014/main" id="{8A9A0110-4669-453C-81C6-DEFA5E349908}"/>
                  </a:ext>
                </a:extLst>
              </p:cNvPr>
              <p:cNvSpPr>
                <a:spLocks noChangeShapeType="1"/>
              </p:cNvSpPr>
              <p:nvPr userDrawn="1"/>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3" name="Line 1053">
                <a:extLst>
                  <a:ext uri="{FF2B5EF4-FFF2-40B4-BE49-F238E27FC236}">
                    <a16:creationId xmlns:a16="http://schemas.microsoft.com/office/drawing/2014/main" id="{35C36405-56E1-4C89-9C63-8A8F59259B55}"/>
                  </a:ext>
                </a:extLst>
              </p:cNvPr>
              <p:cNvSpPr>
                <a:spLocks noChangeShapeType="1"/>
              </p:cNvSpPr>
              <p:nvPr userDrawn="1"/>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4" name="Line 1054">
                <a:extLst>
                  <a:ext uri="{FF2B5EF4-FFF2-40B4-BE49-F238E27FC236}">
                    <a16:creationId xmlns:a16="http://schemas.microsoft.com/office/drawing/2014/main" id="{2DDB8785-8F9E-47BA-B8C5-299D84750853}"/>
                  </a:ext>
                </a:extLst>
              </p:cNvPr>
              <p:cNvSpPr>
                <a:spLocks noChangeShapeType="1"/>
              </p:cNvSpPr>
              <p:nvPr userDrawn="1"/>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5" name="Line 1055">
                <a:extLst>
                  <a:ext uri="{FF2B5EF4-FFF2-40B4-BE49-F238E27FC236}">
                    <a16:creationId xmlns:a16="http://schemas.microsoft.com/office/drawing/2014/main" id="{15B419C7-2432-4CE5-B713-51BC45ACE3E5}"/>
                  </a:ext>
                </a:extLst>
              </p:cNvPr>
              <p:cNvSpPr>
                <a:spLocks noChangeShapeType="1"/>
              </p:cNvSpPr>
              <p:nvPr userDrawn="1"/>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6" name="Line 1056">
                <a:extLst>
                  <a:ext uri="{FF2B5EF4-FFF2-40B4-BE49-F238E27FC236}">
                    <a16:creationId xmlns:a16="http://schemas.microsoft.com/office/drawing/2014/main" id="{C7A1E533-11CE-42D2-9081-23A5046E1179}"/>
                  </a:ext>
                </a:extLst>
              </p:cNvPr>
              <p:cNvSpPr>
                <a:spLocks noChangeShapeType="1"/>
              </p:cNvSpPr>
              <p:nvPr userDrawn="1"/>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7" name="Line 1057">
                <a:extLst>
                  <a:ext uri="{FF2B5EF4-FFF2-40B4-BE49-F238E27FC236}">
                    <a16:creationId xmlns:a16="http://schemas.microsoft.com/office/drawing/2014/main" id="{F6D385C8-A850-4186-AFAE-B73F4CE8B2A0}"/>
                  </a:ext>
                </a:extLst>
              </p:cNvPr>
              <p:cNvSpPr>
                <a:spLocks noChangeShapeType="1"/>
              </p:cNvSpPr>
              <p:nvPr userDrawn="1"/>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8" name="Line 1058">
                <a:extLst>
                  <a:ext uri="{FF2B5EF4-FFF2-40B4-BE49-F238E27FC236}">
                    <a16:creationId xmlns:a16="http://schemas.microsoft.com/office/drawing/2014/main" id="{345CF360-B41E-4A61-B8EC-DAC56B2E0B3D}"/>
                  </a:ext>
                </a:extLst>
              </p:cNvPr>
              <p:cNvSpPr>
                <a:spLocks noChangeShapeType="1"/>
              </p:cNvSpPr>
              <p:nvPr userDrawn="1"/>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9" name="Line 1059">
                <a:extLst>
                  <a:ext uri="{FF2B5EF4-FFF2-40B4-BE49-F238E27FC236}">
                    <a16:creationId xmlns:a16="http://schemas.microsoft.com/office/drawing/2014/main" id="{F1829121-70DE-4D86-8BD0-1D3F2533B9F1}"/>
                  </a:ext>
                </a:extLst>
              </p:cNvPr>
              <p:cNvSpPr>
                <a:spLocks noChangeShapeType="1"/>
              </p:cNvSpPr>
              <p:nvPr userDrawn="1"/>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70" name="Line 1060">
                <a:extLst>
                  <a:ext uri="{FF2B5EF4-FFF2-40B4-BE49-F238E27FC236}">
                    <a16:creationId xmlns:a16="http://schemas.microsoft.com/office/drawing/2014/main" id="{40539CC6-45FA-4FDD-B553-3EFB2C5E4077}"/>
                  </a:ext>
                </a:extLst>
              </p:cNvPr>
              <p:cNvSpPr>
                <a:spLocks noChangeShapeType="1"/>
              </p:cNvSpPr>
              <p:nvPr userDrawn="1"/>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71" name="Line 1061">
                <a:extLst>
                  <a:ext uri="{FF2B5EF4-FFF2-40B4-BE49-F238E27FC236}">
                    <a16:creationId xmlns:a16="http://schemas.microsoft.com/office/drawing/2014/main" id="{4A5BFBD9-9205-4661-882E-21C7833FC6D8}"/>
                  </a:ext>
                </a:extLst>
              </p:cNvPr>
              <p:cNvSpPr>
                <a:spLocks noChangeShapeType="1"/>
              </p:cNvSpPr>
              <p:nvPr userDrawn="1"/>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72" name="Line 1062">
                <a:extLst>
                  <a:ext uri="{FF2B5EF4-FFF2-40B4-BE49-F238E27FC236}">
                    <a16:creationId xmlns:a16="http://schemas.microsoft.com/office/drawing/2014/main" id="{730F86B9-D901-4A15-8C65-75FD58288A7E}"/>
                  </a:ext>
                </a:extLst>
              </p:cNvPr>
              <p:cNvSpPr>
                <a:spLocks noChangeShapeType="1"/>
              </p:cNvSpPr>
              <p:nvPr userDrawn="1"/>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73" name="Line 1063">
                <a:extLst>
                  <a:ext uri="{FF2B5EF4-FFF2-40B4-BE49-F238E27FC236}">
                    <a16:creationId xmlns:a16="http://schemas.microsoft.com/office/drawing/2014/main" id="{0266B57E-A866-4C31-941B-5C4B148A3602}"/>
                  </a:ext>
                </a:extLst>
              </p:cNvPr>
              <p:cNvSpPr>
                <a:spLocks noChangeShapeType="1"/>
              </p:cNvSpPr>
              <p:nvPr userDrawn="1"/>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74" name="Line 1064">
                <a:extLst>
                  <a:ext uri="{FF2B5EF4-FFF2-40B4-BE49-F238E27FC236}">
                    <a16:creationId xmlns:a16="http://schemas.microsoft.com/office/drawing/2014/main" id="{EC8FA2DB-71AC-4647-A0B5-32F34C0FCC94}"/>
                  </a:ext>
                </a:extLst>
              </p:cNvPr>
              <p:cNvSpPr>
                <a:spLocks noChangeShapeType="1"/>
              </p:cNvSpPr>
              <p:nvPr userDrawn="1"/>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75" name="Line 1065">
                <a:extLst>
                  <a:ext uri="{FF2B5EF4-FFF2-40B4-BE49-F238E27FC236}">
                    <a16:creationId xmlns:a16="http://schemas.microsoft.com/office/drawing/2014/main" id="{BFA0FE48-4A9D-4264-AB54-6D7E38143C87}"/>
                  </a:ext>
                </a:extLst>
              </p:cNvPr>
              <p:cNvSpPr>
                <a:spLocks noChangeShapeType="1"/>
              </p:cNvSpPr>
              <p:nvPr userDrawn="1"/>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76" name="Line 1066">
                <a:extLst>
                  <a:ext uri="{FF2B5EF4-FFF2-40B4-BE49-F238E27FC236}">
                    <a16:creationId xmlns:a16="http://schemas.microsoft.com/office/drawing/2014/main" id="{800E15F8-CAA3-4E3A-9F2B-B6BCF05C39E8}"/>
                  </a:ext>
                </a:extLst>
              </p:cNvPr>
              <p:cNvSpPr>
                <a:spLocks noChangeShapeType="1"/>
              </p:cNvSpPr>
              <p:nvPr userDrawn="1"/>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77" name="Line 1067">
                <a:extLst>
                  <a:ext uri="{FF2B5EF4-FFF2-40B4-BE49-F238E27FC236}">
                    <a16:creationId xmlns:a16="http://schemas.microsoft.com/office/drawing/2014/main" id="{81F06A3D-8460-4DCB-A4E8-076F6F32B4B5}"/>
                  </a:ext>
                </a:extLst>
              </p:cNvPr>
              <p:cNvSpPr>
                <a:spLocks noChangeShapeType="1"/>
              </p:cNvSpPr>
              <p:nvPr userDrawn="1"/>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78" name="Line 1068">
                <a:extLst>
                  <a:ext uri="{FF2B5EF4-FFF2-40B4-BE49-F238E27FC236}">
                    <a16:creationId xmlns:a16="http://schemas.microsoft.com/office/drawing/2014/main" id="{3145B80F-A49A-428D-AA9C-BD81F1B622E1}"/>
                  </a:ext>
                </a:extLst>
              </p:cNvPr>
              <p:cNvSpPr>
                <a:spLocks noChangeShapeType="1"/>
              </p:cNvSpPr>
              <p:nvPr userDrawn="1"/>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79" name="Line 1069">
                <a:extLst>
                  <a:ext uri="{FF2B5EF4-FFF2-40B4-BE49-F238E27FC236}">
                    <a16:creationId xmlns:a16="http://schemas.microsoft.com/office/drawing/2014/main" id="{55D455AD-B401-40CD-9C25-250C50095BC9}"/>
                  </a:ext>
                </a:extLst>
              </p:cNvPr>
              <p:cNvSpPr>
                <a:spLocks noChangeShapeType="1"/>
              </p:cNvSpPr>
              <p:nvPr userDrawn="1"/>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80" name="Line 1070">
                <a:extLst>
                  <a:ext uri="{FF2B5EF4-FFF2-40B4-BE49-F238E27FC236}">
                    <a16:creationId xmlns:a16="http://schemas.microsoft.com/office/drawing/2014/main" id="{13734787-5B54-45F2-9E38-50DAD03584DF}"/>
                  </a:ext>
                </a:extLst>
              </p:cNvPr>
              <p:cNvSpPr>
                <a:spLocks noChangeShapeType="1"/>
              </p:cNvSpPr>
              <p:nvPr userDrawn="1"/>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81" name="Line 1071">
                <a:extLst>
                  <a:ext uri="{FF2B5EF4-FFF2-40B4-BE49-F238E27FC236}">
                    <a16:creationId xmlns:a16="http://schemas.microsoft.com/office/drawing/2014/main" id="{9B3C3907-A243-4893-A4A7-9688D0E5DBC4}"/>
                  </a:ext>
                </a:extLst>
              </p:cNvPr>
              <p:cNvSpPr>
                <a:spLocks noChangeShapeType="1"/>
              </p:cNvSpPr>
              <p:nvPr userDrawn="1"/>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82" name="Line 1072">
                <a:extLst>
                  <a:ext uri="{FF2B5EF4-FFF2-40B4-BE49-F238E27FC236}">
                    <a16:creationId xmlns:a16="http://schemas.microsoft.com/office/drawing/2014/main" id="{23757203-FDEF-42BC-9234-6BB6A01E412E}"/>
                  </a:ext>
                </a:extLst>
              </p:cNvPr>
              <p:cNvSpPr>
                <a:spLocks noChangeShapeType="1"/>
              </p:cNvSpPr>
              <p:nvPr userDrawn="1"/>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83" name="Line 1073">
                <a:extLst>
                  <a:ext uri="{FF2B5EF4-FFF2-40B4-BE49-F238E27FC236}">
                    <a16:creationId xmlns:a16="http://schemas.microsoft.com/office/drawing/2014/main" id="{D8EDC44B-7BAD-4CC9-A982-E14289C11CFE}"/>
                  </a:ext>
                </a:extLst>
              </p:cNvPr>
              <p:cNvSpPr>
                <a:spLocks noChangeShapeType="1"/>
              </p:cNvSpPr>
              <p:nvPr userDrawn="1"/>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84" name="Line 1074">
                <a:extLst>
                  <a:ext uri="{FF2B5EF4-FFF2-40B4-BE49-F238E27FC236}">
                    <a16:creationId xmlns:a16="http://schemas.microsoft.com/office/drawing/2014/main" id="{C4968DCB-D046-41D2-94D1-76F01C65C60D}"/>
                  </a:ext>
                </a:extLst>
              </p:cNvPr>
              <p:cNvSpPr>
                <a:spLocks noChangeShapeType="1"/>
              </p:cNvSpPr>
              <p:nvPr userDrawn="1"/>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85" name="Line 1075">
                <a:extLst>
                  <a:ext uri="{FF2B5EF4-FFF2-40B4-BE49-F238E27FC236}">
                    <a16:creationId xmlns:a16="http://schemas.microsoft.com/office/drawing/2014/main" id="{72D1D22C-6117-4ACC-97DC-FA061EFEABBC}"/>
                  </a:ext>
                </a:extLst>
              </p:cNvPr>
              <p:cNvSpPr>
                <a:spLocks noChangeShapeType="1"/>
              </p:cNvSpPr>
              <p:nvPr userDrawn="1"/>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86" name="Line 1076">
                <a:extLst>
                  <a:ext uri="{FF2B5EF4-FFF2-40B4-BE49-F238E27FC236}">
                    <a16:creationId xmlns:a16="http://schemas.microsoft.com/office/drawing/2014/main" id="{1945411F-C565-4CC4-834E-B492E631E479}"/>
                  </a:ext>
                </a:extLst>
              </p:cNvPr>
              <p:cNvSpPr>
                <a:spLocks noChangeShapeType="1"/>
              </p:cNvSpPr>
              <p:nvPr userDrawn="1"/>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87" name="Line 1077">
                <a:extLst>
                  <a:ext uri="{FF2B5EF4-FFF2-40B4-BE49-F238E27FC236}">
                    <a16:creationId xmlns:a16="http://schemas.microsoft.com/office/drawing/2014/main" id="{31795717-82B4-46A7-A9AF-69503E7FF652}"/>
                  </a:ext>
                </a:extLst>
              </p:cNvPr>
              <p:cNvSpPr>
                <a:spLocks noChangeShapeType="1"/>
              </p:cNvSpPr>
              <p:nvPr userDrawn="1"/>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88" name="Line 1078">
                <a:extLst>
                  <a:ext uri="{FF2B5EF4-FFF2-40B4-BE49-F238E27FC236}">
                    <a16:creationId xmlns:a16="http://schemas.microsoft.com/office/drawing/2014/main" id="{692E67A3-69A9-45E8-9712-41B7E1B8F1BD}"/>
                  </a:ext>
                </a:extLst>
              </p:cNvPr>
              <p:cNvSpPr>
                <a:spLocks noChangeShapeType="1"/>
              </p:cNvSpPr>
              <p:nvPr userDrawn="1"/>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89" name="Line 1079">
                <a:extLst>
                  <a:ext uri="{FF2B5EF4-FFF2-40B4-BE49-F238E27FC236}">
                    <a16:creationId xmlns:a16="http://schemas.microsoft.com/office/drawing/2014/main" id="{9EA37690-CDD5-4C02-A661-6CF210CE023B}"/>
                  </a:ext>
                </a:extLst>
              </p:cNvPr>
              <p:cNvSpPr>
                <a:spLocks noChangeShapeType="1"/>
              </p:cNvSpPr>
              <p:nvPr userDrawn="1"/>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90" name="Line 1080">
                <a:extLst>
                  <a:ext uri="{FF2B5EF4-FFF2-40B4-BE49-F238E27FC236}">
                    <a16:creationId xmlns:a16="http://schemas.microsoft.com/office/drawing/2014/main" id="{DF12B01B-6E6F-4EF9-BE16-2283DFF73224}"/>
                  </a:ext>
                </a:extLst>
              </p:cNvPr>
              <p:cNvSpPr>
                <a:spLocks noChangeShapeType="1"/>
              </p:cNvSpPr>
              <p:nvPr userDrawn="1"/>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91" name="Line 1081">
                <a:extLst>
                  <a:ext uri="{FF2B5EF4-FFF2-40B4-BE49-F238E27FC236}">
                    <a16:creationId xmlns:a16="http://schemas.microsoft.com/office/drawing/2014/main" id="{8A9AD9F8-AC98-4B3C-8734-BA362D397367}"/>
                  </a:ext>
                </a:extLst>
              </p:cNvPr>
              <p:cNvSpPr>
                <a:spLocks noChangeShapeType="1"/>
              </p:cNvSpPr>
              <p:nvPr userDrawn="1"/>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92" name="Line 1082">
                <a:extLst>
                  <a:ext uri="{FF2B5EF4-FFF2-40B4-BE49-F238E27FC236}">
                    <a16:creationId xmlns:a16="http://schemas.microsoft.com/office/drawing/2014/main" id="{0FB516E5-81DF-4336-85E0-7AB226912153}"/>
                  </a:ext>
                </a:extLst>
              </p:cNvPr>
              <p:cNvSpPr>
                <a:spLocks noChangeShapeType="1"/>
              </p:cNvSpPr>
              <p:nvPr userDrawn="1"/>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93" name="Line 1083">
                <a:extLst>
                  <a:ext uri="{FF2B5EF4-FFF2-40B4-BE49-F238E27FC236}">
                    <a16:creationId xmlns:a16="http://schemas.microsoft.com/office/drawing/2014/main" id="{7D35039D-5BE0-4F6E-92C0-6A8946B160B7}"/>
                  </a:ext>
                </a:extLst>
              </p:cNvPr>
              <p:cNvSpPr>
                <a:spLocks noChangeShapeType="1"/>
              </p:cNvSpPr>
              <p:nvPr userDrawn="1"/>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94" name="Line 1084">
                <a:extLst>
                  <a:ext uri="{FF2B5EF4-FFF2-40B4-BE49-F238E27FC236}">
                    <a16:creationId xmlns:a16="http://schemas.microsoft.com/office/drawing/2014/main" id="{BDAEF01D-87EB-454B-BF60-F5F313B2748D}"/>
                  </a:ext>
                </a:extLst>
              </p:cNvPr>
              <p:cNvSpPr>
                <a:spLocks noChangeShapeType="1"/>
              </p:cNvSpPr>
              <p:nvPr userDrawn="1"/>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95" name="Line 1085">
                <a:extLst>
                  <a:ext uri="{FF2B5EF4-FFF2-40B4-BE49-F238E27FC236}">
                    <a16:creationId xmlns:a16="http://schemas.microsoft.com/office/drawing/2014/main" id="{4695653A-2225-4198-B854-1E01FD1DDFBC}"/>
                  </a:ext>
                </a:extLst>
              </p:cNvPr>
              <p:cNvSpPr>
                <a:spLocks noChangeShapeType="1"/>
              </p:cNvSpPr>
              <p:nvPr userDrawn="1"/>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96" name="Line 1086">
                <a:extLst>
                  <a:ext uri="{FF2B5EF4-FFF2-40B4-BE49-F238E27FC236}">
                    <a16:creationId xmlns:a16="http://schemas.microsoft.com/office/drawing/2014/main" id="{07C04F2B-7782-4C3B-8F4A-B2BB6850C3C4}"/>
                  </a:ext>
                </a:extLst>
              </p:cNvPr>
              <p:cNvSpPr>
                <a:spLocks noChangeShapeType="1"/>
              </p:cNvSpPr>
              <p:nvPr userDrawn="1"/>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97" name="Line 1087">
                <a:extLst>
                  <a:ext uri="{FF2B5EF4-FFF2-40B4-BE49-F238E27FC236}">
                    <a16:creationId xmlns:a16="http://schemas.microsoft.com/office/drawing/2014/main" id="{3E6FA0A1-FEAD-4926-B42D-5D690BED293E}"/>
                  </a:ext>
                </a:extLst>
              </p:cNvPr>
              <p:cNvSpPr>
                <a:spLocks noChangeShapeType="1"/>
              </p:cNvSpPr>
              <p:nvPr userDrawn="1"/>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98" name="Line 1088">
                <a:extLst>
                  <a:ext uri="{FF2B5EF4-FFF2-40B4-BE49-F238E27FC236}">
                    <a16:creationId xmlns:a16="http://schemas.microsoft.com/office/drawing/2014/main" id="{62BFE361-CB59-43D7-AD4C-344DAB92C17B}"/>
                  </a:ext>
                </a:extLst>
              </p:cNvPr>
              <p:cNvSpPr>
                <a:spLocks noChangeShapeType="1"/>
              </p:cNvSpPr>
              <p:nvPr userDrawn="1"/>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99" name="Line 1089">
                <a:extLst>
                  <a:ext uri="{FF2B5EF4-FFF2-40B4-BE49-F238E27FC236}">
                    <a16:creationId xmlns:a16="http://schemas.microsoft.com/office/drawing/2014/main" id="{FF7D5A73-3A1D-4A66-B7C3-BA22E7E0E9A0}"/>
                  </a:ext>
                </a:extLst>
              </p:cNvPr>
              <p:cNvSpPr>
                <a:spLocks noChangeShapeType="1"/>
              </p:cNvSpPr>
              <p:nvPr userDrawn="1"/>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00" name="Line 1090">
                <a:extLst>
                  <a:ext uri="{FF2B5EF4-FFF2-40B4-BE49-F238E27FC236}">
                    <a16:creationId xmlns:a16="http://schemas.microsoft.com/office/drawing/2014/main" id="{D2E54AA1-9198-4E42-AE02-512EC857C35F}"/>
                  </a:ext>
                </a:extLst>
              </p:cNvPr>
              <p:cNvSpPr>
                <a:spLocks noChangeShapeType="1"/>
              </p:cNvSpPr>
              <p:nvPr userDrawn="1"/>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01" name="Line 1091">
                <a:extLst>
                  <a:ext uri="{FF2B5EF4-FFF2-40B4-BE49-F238E27FC236}">
                    <a16:creationId xmlns:a16="http://schemas.microsoft.com/office/drawing/2014/main" id="{3E6201A3-F8CB-40B3-BFF1-9A4F0D4CE2F3}"/>
                  </a:ext>
                </a:extLst>
              </p:cNvPr>
              <p:cNvSpPr>
                <a:spLocks noChangeShapeType="1"/>
              </p:cNvSpPr>
              <p:nvPr userDrawn="1"/>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02" name="Line 1092">
                <a:extLst>
                  <a:ext uri="{FF2B5EF4-FFF2-40B4-BE49-F238E27FC236}">
                    <a16:creationId xmlns:a16="http://schemas.microsoft.com/office/drawing/2014/main" id="{2E824923-CB7D-4FBE-BB1A-108A5642D951}"/>
                  </a:ext>
                </a:extLst>
              </p:cNvPr>
              <p:cNvSpPr>
                <a:spLocks noChangeShapeType="1"/>
              </p:cNvSpPr>
              <p:nvPr userDrawn="1"/>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03" name="Line 1093">
                <a:extLst>
                  <a:ext uri="{FF2B5EF4-FFF2-40B4-BE49-F238E27FC236}">
                    <a16:creationId xmlns:a16="http://schemas.microsoft.com/office/drawing/2014/main" id="{9C6679BB-981F-4631-B3B3-60C451A300DA}"/>
                  </a:ext>
                </a:extLst>
              </p:cNvPr>
              <p:cNvSpPr>
                <a:spLocks noChangeShapeType="1"/>
              </p:cNvSpPr>
              <p:nvPr userDrawn="1"/>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04" name="Line 1094">
                <a:extLst>
                  <a:ext uri="{FF2B5EF4-FFF2-40B4-BE49-F238E27FC236}">
                    <a16:creationId xmlns:a16="http://schemas.microsoft.com/office/drawing/2014/main" id="{39F3D8AF-D38B-4C80-BC17-E63395E5B4A5}"/>
                  </a:ext>
                </a:extLst>
              </p:cNvPr>
              <p:cNvSpPr>
                <a:spLocks noChangeShapeType="1"/>
              </p:cNvSpPr>
              <p:nvPr userDrawn="1"/>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05" name="Line 1095">
                <a:extLst>
                  <a:ext uri="{FF2B5EF4-FFF2-40B4-BE49-F238E27FC236}">
                    <a16:creationId xmlns:a16="http://schemas.microsoft.com/office/drawing/2014/main" id="{71919EA5-0449-428C-BAAC-EF0272DDC89F}"/>
                  </a:ext>
                </a:extLst>
              </p:cNvPr>
              <p:cNvSpPr>
                <a:spLocks noChangeShapeType="1"/>
              </p:cNvSpPr>
              <p:nvPr userDrawn="1"/>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06" name="Line 1096">
                <a:extLst>
                  <a:ext uri="{FF2B5EF4-FFF2-40B4-BE49-F238E27FC236}">
                    <a16:creationId xmlns:a16="http://schemas.microsoft.com/office/drawing/2014/main" id="{49A0279A-A4E6-40CE-816F-10005433633C}"/>
                  </a:ext>
                </a:extLst>
              </p:cNvPr>
              <p:cNvSpPr>
                <a:spLocks noChangeShapeType="1"/>
              </p:cNvSpPr>
              <p:nvPr userDrawn="1"/>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07" name="Line 1097">
                <a:extLst>
                  <a:ext uri="{FF2B5EF4-FFF2-40B4-BE49-F238E27FC236}">
                    <a16:creationId xmlns:a16="http://schemas.microsoft.com/office/drawing/2014/main" id="{58E6F0DD-A5AE-41FD-A4D6-5C3CC7C9F6B0}"/>
                  </a:ext>
                </a:extLst>
              </p:cNvPr>
              <p:cNvSpPr>
                <a:spLocks noChangeShapeType="1"/>
              </p:cNvSpPr>
              <p:nvPr userDrawn="1"/>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08" name="Line 1098">
                <a:extLst>
                  <a:ext uri="{FF2B5EF4-FFF2-40B4-BE49-F238E27FC236}">
                    <a16:creationId xmlns:a16="http://schemas.microsoft.com/office/drawing/2014/main" id="{1EF2F4DC-2B76-47A5-AD32-9A8F7D9B3D09}"/>
                  </a:ext>
                </a:extLst>
              </p:cNvPr>
              <p:cNvSpPr>
                <a:spLocks noChangeShapeType="1"/>
              </p:cNvSpPr>
              <p:nvPr userDrawn="1"/>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09" name="Line 1099">
                <a:extLst>
                  <a:ext uri="{FF2B5EF4-FFF2-40B4-BE49-F238E27FC236}">
                    <a16:creationId xmlns:a16="http://schemas.microsoft.com/office/drawing/2014/main" id="{8F496E65-97CD-4616-8E34-D979AEE01986}"/>
                  </a:ext>
                </a:extLst>
              </p:cNvPr>
              <p:cNvSpPr>
                <a:spLocks noChangeShapeType="1"/>
              </p:cNvSpPr>
              <p:nvPr userDrawn="1"/>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10" name="Line 1100">
                <a:extLst>
                  <a:ext uri="{FF2B5EF4-FFF2-40B4-BE49-F238E27FC236}">
                    <a16:creationId xmlns:a16="http://schemas.microsoft.com/office/drawing/2014/main" id="{3C301726-3A64-4EE7-8F98-26D1072BBE3C}"/>
                  </a:ext>
                </a:extLst>
              </p:cNvPr>
              <p:cNvSpPr>
                <a:spLocks noChangeShapeType="1"/>
              </p:cNvSpPr>
              <p:nvPr userDrawn="1"/>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11" name="Line 1101">
                <a:extLst>
                  <a:ext uri="{FF2B5EF4-FFF2-40B4-BE49-F238E27FC236}">
                    <a16:creationId xmlns:a16="http://schemas.microsoft.com/office/drawing/2014/main" id="{56B2135E-0954-4E1D-AD6F-26DF43E465B9}"/>
                  </a:ext>
                </a:extLst>
              </p:cNvPr>
              <p:cNvSpPr>
                <a:spLocks noChangeShapeType="1"/>
              </p:cNvSpPr>
              <p:nvPr userDrawn="1"/>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12" name="Line 1102">
                <a:extLst>
                  <a:ext uri="{FF2B5EF4-FFF2-40B4-BE49-F238E27FC236}">
                    <a16:creationId xmlns:a16="http://schemas.microsoft.com/office/drawing/2014/main" id="{4983CEF0-BC68-4049-AB69-6AEF3E547807}"/>
                  </a:ext>
                </a:extLst>
              </p:cNvPr>
              <p:cNvSpPr>
                <a:spLocks noChangeShapeType="1"/>
              </p:cNvSpPr>
              <p:nvPr userDrawn="1"/>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13" name="Line 1103">
                <a:extLst>
                  <a:ext uri="{FF2B5EF4-FFF2-40B4-BE49-F238E27FC236}">
                    <a16:creationId xmlns:a16="http://schemas.microsoft.com/office/drawing/2014/main" id="{5E761E36-11EC-4588-ACBF-2E8C227B8C1B}"/>
                  </a:ext>
                </a:extLst>
              </p:cNvPr>
              <p:cNvSpPr>
                <a:spLocks noChangeShapeType="1"/>
              </p:cNvSpPr>
              <p:nvPr userDrawn="1"/>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14" name="Line 1104">
                <a:extLst>
                  <a:ext uri="{FF2B5EF4-FFF2-40B4-BE49-F238E27FC236}">
                    <a16:creationId xmlns:a16="http://schemas.microsoft.com/office/drawing/2014/main" id="{D6177C9F-BC40-4F4F-B238-C121E2E55AF7}"/>
                  </a:ext>
                </a:extLst>
              </p:cNvPr>
              <p:cNvSpPr>
                <a:spLocks noChangeShapeType="1"/>
              </p:cNvSpPr>
              <p:nvPr userDrawn="1"/>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15" name="Line 1105">
                <a:extLst>
                  <a:ext uri="{FF2B5EF4-FFF2-40B4-BE49-F238E27FC236}">
                    <a16:creationId xmlns:a16="http://schemas.microsoft.com/office/drawing/2014/main" id="{95E913EC-6789-45FD-906A-516C20DE1523}"/>
                  </a:ext>
                </a:extLst>
              </p:cNvPr>
              <p:cNvSpPr>
                <a:spLocks noChangeShapeType="1"/>
              </p:cNvSpPr>
              <p:nvPr userDrawn="1"/>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16" name="Line 1106">
                <a:extLst>
                  <a:ext uri="{FF2B5EF4-FFF2-40B4-BE49-F238E27FC236}">
                    <a16:creationId xmlns:a16="http://schemas.microsoft.com/office/drawing/2014/main" id="{64F7E0A4-7551-43A6-B959-560CFAB2FD6C}"/>
                  </a:ext>
                </a:extLst>
              </p:cNvPr>
              <p:cNvSpPr>
                <a:spLocks noChangeShapeType="1"/>
              </p:cNvSpPr>
              <p:nvPr userDrawn="1"/>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17" name="Line 1107">
                <a:extLst>
                  <a:ext uri="{FF2B5EF4-FFF2-40B4-BE49-F238E27FC236}">
                    <a16:creationId xmlns:a16="http://schemas.microsoft.com/office/drawing/2014/main" id="{B82F6032-991E-4FF9-860B-A35AAB9F5793}"/>
                  </a:ext>
                </a:extLst>
              </p:cNvPr>
              <p:cNvSpPr>
                <a:spLocks noChangeShapeType="1"/>
              </p:cNvSpPr>
              <p:nvPr userDrawn="1"/>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18" name="Line 1108">
                <a:extLst>
                  <a:ext uri="{FF2B5EF4-FFF2-40B4-BE49-F238E27FC236}">
                    <a16:creationId xmlns:a16="http://schemas.microsoft.com/office/drawing/2014/main" id="{C1C52BAF-C92A-4EED-B173-17D779156395}"/>
                  </a:ext>
                </a:extLst>
              </p:cNvPr>
              <p:cNvSpPr>
                <a:spLocks noChangeShapeType="1"/>
              </p:cNvSpPr>
              <p:nvPr userDrawn="1"/>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19" name="Line 1109">
                <a:extLst>
                  <a:ext uri="{FF2B5EF4-FFF2-40B4-BE49-F238E27FC236}">
                    <a16:creationId xmlns:a16="http://schemas.microsoft.com/office/drawing/2014/main" id="{64FD7E38-BDD3-467A-A1E0-1D978C0B39DF}"/>
                  </a:ext>
                </a:extLst>
              </p:cNvPr>
              <p:cNvSpPr>
                <a:spLocks noChangeShapeType="1"/>
              </p:cNvSpPr>
              <p:nvPr userDrawn="1"/>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0" name="Line 1110">
                <a:extLst>
                  <a:ext uri="{FF2B5EF4-FFF2-40B4-BE49-F238E27FC236}">
                    <a16:creationId xmlns:a16="http://schemas.microsoft.com/office/drawing/2014/main" id="{ADD8C5F3-506B-49A8-81D7-85D623622D13}"/>
                  </a:ext>
                </a:extLst>
              </p:cNvPr>
              <p:cNvSpPr>
                <a:spLocks noChangeShapeType="1"/>
              </p:cNvSpPr>
              <p:nvPr userDrawn="1"/>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1" name="Line 1111">
                <a:extLst>
                  <a:ext uri="{FF2B5EF4-FFF2-40B4-BE49-F238E27FC236}">
                    <a16:creationId xmlns:a16="http://schemas.microsoft.com/office/drawing/2014/main" id="{F641A21A-A80A-4B78-960B-F4E9B4BF96D4}"/>
                  </a:ext>
                </a:extLst>
              </p:cNvPr>
              <p:cNvSpPr>
                <a:spLocks noChangeShapeType="1"/>
              </p:cNvSpPr>
              <p:nvPr userDrawn="1"/>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2" name="Line 1112">
                <a:extLst>
                  <a:ext uri="{FF2B5EF4-FFF2-40B4-BE49-F238E27FC236}">
                    <a16:creationId xmlns:a16="http://schemas.microsoft.com/office/drawing/2014/main" id="{04110F18-D68B-4749-AB09-885B1605F173}"/>
                  </a:ext>
                </a:extLst>
              </p:cNvPr>
              <p:cNvSpPr>
                <a:spLocks noChangeShapeType="1"/>
              </p:cNvSpPr>
              <p:nvPr userDrawn="1"/>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3" name="Line 1113">
                <a:extLst>
                  <a:ext uri="{FF2B5EF4-FFF2-40B4-BE49-F238E27FC236}">
                    <a16:creationId xmlns:a16="http://schemas.microsoft.com/office/drawing/2014/main" id="{E21082AE-9432-4211-A84B-DCD9C5435227}"/>
                  </a:ext>
                </a:extLst>
              </p:cNvPr>
              <p:cNvSpPr>
                <a:spLocks noChangeShapeType="1"/>
              </p:cNvSpPr>
              <p:nvPr userDrawn="1"/>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4" name="Line 1114">
                <a:extLst>
                  <a:ext uri="{FF2B5EF4-FFF2-40B4-BE49-F238E27FC236}">
                    <a16:creationId xmlns:a16="http://schemas.microsoft.com/office/drawing/2014/main" id="{5124648E-8464-4B49-8A48-28CA2A654F81}"/>
                  </a:ext>
                </a:extLst>
              </p:cNvPr>
              <p:cNvSpPr>
                <a:spLocks noChangeShapeType="1"/>
              </p:cNvSpPr>
              <p:nvPr userDrawn="1"/>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5" name="Line 1115">
                <a:extLst>
                  <a:ext uri="{FF2B5EF4-FFF2-40B4-BE49-F238E27FC236}">
                    <a16:creationId xmlns:a16="http://schemas.microsoft.com/office/drawing/2014/main" id="{0945EA39-A787-4008-8753-E0920ECE23B8}"/>
                  </a:ext>
                </a:extLst>
              </p:cNvPr>
              <p:cNvSpPr>
                <a:spLocks noChangeShapeType="1"/>
              </p:cNvSpPr>
              <p:nvPr userDrawn="1"/>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6" name="Line 1116">
                <a:extLst>
                  <a:ext uri="{FF2B5EF4-FFF2-40B4-BE49-F238E27FC236}">
                    <a16:creationId xmlns:a16="http://schemas.microsoft.com/office/drawing/2014/main" id="{80715954-5305-4CC3-A1C0-E4AAFF08153B}"/>
                  </a:ext>
                </a:extLst>
              </p:cNvPr>
              <p:cNvSpPr>
                <a:spLocks noChangeShapeType="1"/>
              </p:cNvSpPr>
              <p:nvPr userDrawn="1"/>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7" name="Line 1117">
                <a:extLst>
                  <a:ext uri="{FF2B5EF4-FFF2-40B4-BE49-F238E27FC236}">
                    <a16:creationId xmlns:a16="http://schemas.microsoft.com/office/drawing/2014/main" id="{25B46F5F-FC92-41D0-80CC-24279DD30C91}"/>
                  </a:ext>
                </a:extLst>
              </p:cNvPr>
              <p:cNvSpPr>
                <a:spLocks noChangeShapeType="1"/>
              </p:cNvSpPr>
              <p:nvPr userDrawn="1"/>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8" name="Line 1118">
                <a:extLst>
                  <a:ext uri="{FF2B5EF4-FFF2-40B4-BE49-F238E27FC236}">
                    <a16:creationId xmlns:a16="http://schemas.microsoft.com/office/drawing/2014/main" id="{CD81F0FE-ECA5-464D-9D2A-84EBE32E6814}"/>
                  </a:ext>
                </a:extLst>
              </p:cNvPr>
              <p:cNvSpPr>
                <a:spLocks noChangeShapeType="1"/>
              </p:cNvSpPr>
              <p:nvPr userDrawn="1"/>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9" name="Line 1119">
                <a:extLst>
                  <a:ext uri="{FF2B5EF4-FFF2-40B4-BE49-F238E27FC236}">
                    <a16:creationId xmlns:a16="http://schemas.microsoft.com/office/drawing/2014/main" id="{1D00A783-40AA-4EC3-B0F2-15446A7016A5}"/>
                  </a:ext>
                </a:extLst>
              </p:cNvPr>
              <p:cNvSpPr>
                <a:spLocks noChangeShapeType="1"/>
              </p:cNvSpPr>
              <p:nvPr userDrawn="1"/>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30" name="Line 1120">
                <a:extLst>
                  <a:ext uri="{FF2B5EF4-FFF2-40B4-BE49-F238E27FC236}">
                    <a16:creationId xmlns:a16="http://schemas.microsoft.com/office/drawing/2014/main" id="{35718DAE-6D45-4558-8F7E-6DF70D487532}"/>
                  </a:ext>
                </a:extLst>
              </p:cNvPr>
              <p:cNvSpPr>
                <a:spLocks noChangeShapeType="1"/>
              </p:cNvSpPr>
              <p:nvPr userDrawn="1"/>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31" name="Line 1121">
                <a:extLst>
                  <a:ext uri="{FF2B5EF4-FFF2-40B4-BE49-F238E27FC236}">
                    <a16:creationId xmlns:a16="http://schemas.microsoft.com/office/drawing/2014/main" id="{F5A45945-E0F8-4972-9561-47061D27E8B6}"/>
                  </a:ext>
                </a:extLst>
              </p:cNvPr>
              <p:cNvSpPr>
                <a:spLocks noChangeShapeType="1"/>
              </p:cNvSpPr>
              <p:nvPr userDrawn="1"/>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32" name="Line 1122">
                <a:extLst>
                  <a:ext uri="{FF2B5EF4-FFF2-40B4-BE49-F238E27FC236}">
                    <a16:creationId xmlns:a16="http://schemas.microsoft.com/office/drawing/2014/main" id="{E9E5B3F6-8C29-44E6-B746-1070AFD42AE6}"/>
                  </a:ext>
                </a:extLst>
              </p:cNvPr>
              <p:cNvSpPr>
                <a:spLocks noChangeShapeType="1"/>
              </p:cNvSpPr>
              <p:nvPr userDrawn="1"/>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33" name="Line 1123">
                <a:extLst>
                  <a:ext uri="{FF2B5EF4-FFF2-40B4-BE49-F238E27FC236}">
                    <a16:creationId xmlns:a16="http://schemas.microsoft.com/office/drawing/2014/main" id="{364EF349-C4A3-4495-9480-B725E1C666F5}"/>
                  </a:ext>
                </a:extLst>
              </p:cNvPr>
              <p:cNvSpPr>
                <a:spLocks noChangeShapeType="1"/>
              </p:cNvSpPr>
              <p:nvPr userDrawn="1"/>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34" name="Line 1124">
                <a:extLst>
                  <a:ext uri="{FF2B5EF4-FFF2-40B4-BE49-F238E27FC236}">
                    <a16:creationId xmlns:a16="http://schemas.microsoft.com/office/drawing/2014/main" id="{5FA3BFC5-B779-4DC5-AED3-BB8514EF6692}"/>
                  </a:ext>
                </a:extLst>
              </p:cNvPr>
              <p:cNvSpPr>
                <a:spLocks noChangeShapeType="1"/>
              </p:cNvSpPr>
              <p:nvPr userDrawn="1"/>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35" name="Line 1125">
                <a:extLst>
                  <a:ext uri="{FF2B5EF4-FFF2-40B4-BE49-F238E27FC236}">
                    <a16:creationId xmlns:a16="http://schemas.microsoft.com/office/drawing/2014/main" id="{44A4736A-4F69-4556-9551-B8502C191905}"/>
                  </a:ext>
                </a:extLst>
              </p:cNvPr>
              <p:cNvSpPr>
                <a:spLocks noChangeShapeType="1"/>
              </p:cNvSpPr>
              <p:nvPr userDrawn="1"/>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1033" name="Group 1126">
              <a:extLst>
                <a:ext uri="{FF2B5EF4-FFF2-40B4-BE49-F238E27FC236}">
                  <a16:creationId xmlns:a16="http://schemas.microsoft.com/office/drawing/2014/main" id="{B464B0AA-E3A4-42C6-9285-945F8139E262}"/>
                </a:ext>
              </a:extLst>
            </p:cNvPr>
            <p:cNvGrpSpPr>
              <a:grpSpLocks/>
            </p:cNvGrpSpPr>
            <p:nvPr userDrawn="1"/>
          </p:nvGrpSpPr>
          <p:grpSpPr bwMode="auto">
            <a:xfrm>
              <a:off x="400" y="205"/>
              <a:ext cx="5216" cy="1123"/>
              <a:chOff x="400" y="205"/>
              <a:chExt cx="5216" cy="1123"/>
            </a:xfrm>
          </p:grpSpPr>
          <p:sp>
            <p:nvSpPr>
              <p:cNvPr id="1034" name="Rectangle 1127">
                <a:extLst>
                  <a:ext uri="{FF2B5EF4-FFF2-40B4-BE49-F238E27FC236}">
                    <a16:creationId xmlns:a16="http://schemas.microsoft.com/office/drawing/2014/main" id="{A34F9E6B-D9B5-45F9-924B-7EF7342290CD}"/>
                  </a:ext>
                </a:extLst>
              </p:cNvPr>
              <p:cNvSpPr>
                <a:spLocks noChangeArrowheads="1"/>
              </p:cNvSpPr>
              <p:nvPr userDrawn="1"/>
            </p:nvSpPr>
            <p:spPr bwMode="auto">
              <a:xfrm>
                <a:off x="557" y="205"/>
                <a:ext cx="313" cy="91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algn="ctr" eaLnBrk="1" hangingPunct="1">
                  <a:defRPr/>
                </a:pPr>
                <a:endParaRPr lang="de-DE" altLang="de-DE"/>
              </a:p>
            </p:txBody>
          </p:sp>
          <p:sp>
            <p:nvSpPr>
              <p:cNvPr id="1035" name="Rectangle 1128">
                <a:extLst>
                  <a:ext uri="{FF2B5EF4-FFF2-40B4-BE49-F238E27FC236}">
                    <a16:creationId xmlns:a16="http://schemas.microsoft.com/office/drawing/2014/main" id="{D75A6D5D-F638-4DFD-AC69-95EE53938954}"/>
                  </a:ext>
                </a:extLst>
              </p:cNvPr>
              <p:cNvSpPr>
                <a:spLocks noChangeArrowheads="1"/>
              </p:cNvSpPr>
              <p:nvPr userDrawn="1"/>
            </p:nvSpPr>
            <p:spPr bwMode="auto">
              <a:xfrm>
                <a:off x="400" y="288"/>
                <a:ext cx="3567"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algn="ctr" eaLnBrk="1" hangingPunct="1">
                  <a:defRPr/>
                </a:pPr>
                <a:endParaRPr lang="de-DE" altLang="de-DE"/>
              </a:p>
            </p:txBody>
          </p:sp>
          <p:sp>
            <p:nvSpPr>
              <p:cNvPr id="1036" name="Rectangle 1129">
                <a:extLst>
                  <a:ext uri="{FF2B5EF4-FFF2-40B4-BE49-F238E27FC236}">
                    <a16:creationId xmlns:a16="http://schemas.microsoft.com/office/drawing/2014/main" id="{17A15F50-A983-42C9-95EA-F7BE48D9B09B}"/>
                  </a:ext>
                </a:extLst>
              </p:cNvPr>
              <p:cNvSpPr>
                <a:spLocks noChangeArrowheads="1"/>
              </p:cNvSpPr>
              <p:nvPr userDrawn="1"/>
            </p:nvSpPr>
            <p:spPr bwMode="auto">
              <a:xfrm>
                <a:off x="4599" y="1115"/>
                <a:ext cx="929" cy="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algn="ctr" eaLnBrk="1" hangingPunct="1">
                  <a:defRPr/>
                </a:pPr>
                <a:endParaRPr lang="de-DE" altLang="de-DE"/>
              </a:p>
            </p:txBody>
          </p:sp>
          <p:sp>
            <p:nvSpPr>
              <p:cNvPr id="1037" name="Rectangle 1130">
                <a:extLst>
                  <a:ext uri="{FF2B5EF4-FFF2-40B4-BE49-F238E27FC236}">
                    <a16:creationId xmlns:a16="http://schemas.microsoft.com/office/drawing/2014/main" id="{4085B1B5-D686-40D1-975F-3CB6854D2165}"/>
                  </a:ext>
                </a:extLst>
              </p:cNvPr>
              <p:cNvSpPr>
                <a:spLocks noChangeArrowheads="1"/>
              </p:cNvSpPr>
              <p:nvPr userDrawn="1"/>
            </p:nvSpPr>
            <p:spPr bwMode="auto">
              <a:xfrm>
                <a:off x="2049" y="1211"/>
                <a:ext cx="3567"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cs typeface="Times New Roman" panose="02020603050405020304" pitchFamily="18" charset="0"/>
                  </a:defRPr>
                </a:lvl1pPr>
                <a:lvl2pPr marL="742950" indent="-285750">
                  <a:defRPr sz="3600">
                    <a:solidFill>
                      <a:schemeClr val="tx1"/>
                    </a:solidFill>
                    <a:latin typeface="Arial" panose="020B0604020202020204" pitchFamily="34" charset="0"/>
                    <a:cs typeface="Times New Roman" panose="02020603050405020304" pitchFamily="18" charset="0"/>
                  </a:defRPr>
                </a:lvl2pPr>
                <a:lvl3pPr marL="1143000" indent="-228600">
                  <a:defRPr sz="3600">
                    <a:solidFill>
                      <a:schemeClr val="tx1"/>
                    </a:solidFill>
                    <a:latin typeface="Arial" panose="020B0604020202020204" pitchFamily="34" charset="0"/>
                    <a:cs typeface="Times New Roman" panose="02020603050405020304" pitchFamily="18" charset="0"/>
                  </a:defRPr>
                </a:lvl3pPr>
                <a:lvl4pPr marL="1600200" indent="-228600">
                  <a:defRPr sz="3600">
                    <a:solidFill>
                      <a:schemeClr val="tx1"/>
                    </a:solidFill>
                    <a:latin typeface="Arial" panose="020B0604020202020204" pitchFamily="34" charset="0"/>
                    <a:cs typeface="Times New Roman" panose="02020603050405020304" pitchFamily="18" charset="0"/>
                  </a:defRPr>
                </a:lvl4pPr>
                <a:lvl5pPr marL="2057400" indent="-228600">
                  <a:defRPr sz="3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Times New Roman" panose="02020603050405020304" pitchFamily="18" charset="0"/>
                  </a:defRPr>
                </a:lvl9pPr>
              </a:lstStyle>
              <a:p>
                <a:pPr algn="ctr" eaLnBrk="1" hangingPunct="1">
                  <a:defRPr/>
                </a:pPr>
                <a:endParaRPr lang="de-DE" altLang="de-DE"/>
              </a:p>
            </p:txBody>
          </p:sp>
        </p:grpSp>
      </p:grpSp>
      <p:sp>
        <p:nvSpPr>
          <p:cNvPr id="1027" name="Rectangle 1131">
            <a:extLst>
              <a:ext uri="{FF2B5EF4-FFF2-40B4-BE49-F238E27FC236}">
                <a16:creationId xmlns:a16="http://schemas.microsoft.com/office/drawing/2014/main" id="{6B19B358-7581-491C-B5E0-6527C25E0DAF}"/>
              </a:ext>
            </a:extLst>
          </p:cNvPr>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180" name="Rectangle 1132">
            <a:extLst>
              <a:ext uri="{FF2B5EF4-FFF2-40B4-BE49-F238E27FC236}">
                <a16:creationId xmlns:a16="http://schemas.microsoft.com/office/drawing/2014/main" id="{EBFF5DA6-FA96-4380-B72A-9CFC5D28C473}"/>
              </a:ext>
            </a:extLst>
          </p:cNvPr>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chemeClr val="folHlink"/>
                </a:solidFill>
                <a:latin typeface="+mn-lt"/>
                <a:cs typeface="Times New Roman" charset="0"/>
              </a:defRPr>
            </a:lvl1pPr>
          </a:lstStyle>
          <a:p>
            <a:pPr>
              <a:defRPr/>
            </a:pPr>
            <a:endParaRPr lang="de-DE"/>
          </a:p>
        </p:txBody>
      </p:sp>
      <p:sp>
        <p:nvSpPr>
          <p:cNvPr id="3181" name="Rectangle 1133">
            <a:extLst>
              <a:ext uri="{FF2B5EF4-FFF2-40B4-BE49-F238E27FC236}">
                <a16:creationId xmlns:a16="http://schemas.microsoft.com/office/drawing/2014/main" id="{E8149C1A-B1EA-462D-8ED1-50F199FBA258}"/>
              </a:ext>
            </a:extLst>
          </p:cNvPr>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folHlink"/>
                </a:solidFill>
                <a:latin typeface="+mn-lt"/>
                <a:cs typeface="Times New Roman" charset="0"/>
              </a:defRPr>
            </a:lvl1pPr>
          </a:lstStyle>
          <a:p>
            <a:pPr>
              <a:defRPr/>
            </a:pPr>
            <a:endParaRPr lang="de-DE"/>
          </a:p>
        </p:txBody>
      </p:sp>
      <p:sp>
        <p:nvSpPr>
          <p:cNvPr id="3182" name="Rectangle 1134">
            <a:extLst>
              <a:ext uri="{FF2B5EF4-FFF2-40B4-BE49-F238E27FC236}">
                <a16:creationId xmlns:a16="http://schemas.microsoft.com/office/drawing/2014/main" id="{57E5CCAB-C696-4A96-88F3-F5F22B612C90}"/>
              </a:ext>
            </a:extLst>
          </p:cNvPr>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latin typeface="Times New Roman" panose="02020603050405020304" pitchFamily="18" charset="0"/>
              </a:defRPr>
            </a:lvl1pPr>
          </a:lstStyle>
          <a:p>
            <a:pPr>
              <a:defRPr/>
            </a:pPr>
            <a:fld id="{E4113464-8703-456D-897E-EC134C863281}" type="slidenum">
              <a:rPr lang="de-DE" altLang="de-DE"/>
              <a:pPr>
                <a:defRPr/>
              </a:pPr>
              <a:t>‹#›</a:t>
            </a:fld>
            <a:endParaRPr lang="de-DE" altLang="de-DE"/>
          </a:p>
        </p:txBody>
      </p:sp>
      <p:sp>
        <p:nvSpPr>
          <p:cNvPr id="1031" name="Rectangle 1135">
            <a:extLst>
              <a:ext uri="{FF2B5EF4-FFF2-40B4-BE49-F238E27FC236}">
                <a16:creationId xmlns:a16="http://schemas.microsoft.com/office/drawing/2014/main" id="{9881ED87-3FC6-4804-A649-60CFA4B51DA5}"/>
              </a:ext>
            </a:extLst>
          </p:cNvPr>
          <p:cNvSpPr>
            <a:spLocks noGrp="1" noChangeArrowheads="1"/>
          </p:cNvSpPr>
          <p:nvPr>
            <p:ph type="title"/>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Tree>
    <p:extLst>
      <p:ext uri="{BB962C8B-B14F-4D97-AF65-F5344CB8AC3E}">
        <p14:creationId xmlns:p14="http://schemas.microsoft.com/office/powerpoint/2010/main" val="325572784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charset="0"/>
          <a:cs typeface="Times New Roman" charset="0"/>
        </a:defRPr>
      </a:lvl2pPr>
      <a:lvl3pPr algn="ctr" rtl="0" eaLnBrk="0" fontAlgn="base" hangingPunct="0">
        <a:lnSpc>
          <a:spcPct val="85000"/>
        </a:lnSpc>
        <a:spcBef>
          <a:spcPct val="0"/>
        </a:spcBef>
        <a:spcAft>
          <a:spcPct val="0"/>
        </a:spcAft>
        <a:defRPr sz="4400">
          <a:solidFill>
            <a:schemeClr val="tx2"/>
          </a:solidFill>
          <a:latin typeface="Times New Roman" charset="0"/>
          <a:cs typeface="Times New Roman" charset="0"/>
        </a:defRPr>
      </a:lvl3pPr>
      <a:lvl4pPr algn="ctr" rtl="0" eaLnBrk="0" fontAlgn="base" hangingPunct="0">
        <a:lnSpc>
          <a:spcPct val="85000"/>
        </a:lnSpc>
        <a:spcBef>
          <a:spcPct val="0"/>
        </a:spcBef>
        <a:spcAft>
          <a:spcPct val="0"/>
        </a:spcAft>
        <a:defRPr sz="4400">
          <a:solidFill>
            <a:schemeClr val="tx2"/>
          </a:solidFill>
          <a:latin typeface="Times New Roman" charset="0"/>
          <a:cs typeface="Times New Roman" charset="0"/>
        </a:defRPr>
      </a:lvl4pPr>
      <a:lvl5pPr algn="ctr" rtl="0" eaLnBrk="0" fontAlgn="base" hangingPunct="0">
        <a:lnSpc>
          <a:spcPct val="85000"/>
        </a:lnSpc>
        <a:spcBef>
          <a:spcPct val="0"/>
        </a:spcBef>
        <a:spcAft>
          <a:spcPct val="0"/>
        </a:spcAft>
        <a:defRPr sz="4400">
          <a:solidFill>
            <a:schemeClr val="tx2"/>
          </a:solidFill>
          <a:latin typeface="Times New Roman" charset="0"/>
          <a:cs typeface="Times New Roman" charset="0"/>
        </a:defRPr>
      </a:lvl5pPr>
      <a:lvl6pPr marL="457200" algn="ctr" rtl="0" fontAlgn="base">
        <a:lnSpc>
          <a:spcPct val="85000"/>
        </a:lnSpc>
        <a:spcBef>
          <a:spcPct val="0"/>
        </a:spcBef>
        <a:spcAft>
          <a:spcPct val="0"/>
        </a:spcAft>
        <a:defRPr sz="4400">
          <a:solidFill>
            <a:schemeClr val="tx2"/>
          </a:solidFill>
          <a:latin typeface="Times New Roman" charset="0"/>
          <a:cs typeface="Times New Roman" charset="0"/>
        </a:defRPr>
      </a:lvl6pPr>
      <a:lvl7pPr marL="914400" algn="ctr" rtl="0" fontAlgn="base">
        <a:lnSpc>
          <a:spcPct val="85000"/>
        </a:lnSpc>
        <a:spcBef>
          <a:spcPct val="0"/>
        </a:spcBef>
        <a:spcAft>
          <a:spcPct val="0"/>
        </a:spcAft>
        <a:defRPr sz="4400">
          <a:solidFill>
            <a:schemeClr val="tx2"/>
          </a:solidFill>
          <a:latin typeface="Times New Roman" charset="0"/>
          <a:cs typeface="Times New Roman" charset="0"/>
        </a:defRPr>
      </a:lvl7pPr>
      <a:lvl8pPr marL="1371600" algn="ctr" rtl="0" fontAlgn="base">
        <a:lnSpc>
          <a:spcPct val="85000"/>
        </a:lnSpc>
        <a:spcBef>
          <a:spcPct val="0"/>
        </a:spcBef>
        <a:spcAft>
          <a:spcPct val="0"/>
        </a:spcAft>
        <a:defRPr sz="4400">
          <a:solidFill>
            <a:schemeClr val="tx2"/>
          </a:solidFill>
          <a:latin typeface="Times New Roman" charset="0"/>
          <a:cs typeface="Times New Roman" charset="0"/>
        </a:defRPr>
      </a:lvl8pPr>
      <a:lvl9pPr marL="1828800" algn="ctr" rtl="0" fontAlgn="base">
        <a:lnSpc>
          <a:spcPct val="85000"/>
        </a:lnSpc>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4"/>
          <p:cNvSpPr>
            <a:spLocks noGrp="1" noChangeArrowheads="1"/>
          </p:cNvSpPr>
          <p:nvPr>
            <p:ph type="body" idx="1"/>
          </p:nvPr>
        </p:nvSpPr>
        <p:spPr bwMode="auto">
          <a:xfrm>
            <a:off x="395288" y="1971675"/>
            <a:ext cx="8229600" cy="4049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1" name="Rectangle 5"/>
          <p:cNvSpPr>
            <a:spLocks noGrp="1" noChangeArrowheads="1"/>
          </p:cNvSpPr>
          <p:nvPr>
            <p:ph type="ftr" sz="quarter" idx="3"/>
          </p:nvPr>
        </p:nvSpPr>
        <p:spPr bwMode="auto">
          <a:xfrm>
            <a:off x="5940425" y="62357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cs typeface="+mn-cs"/>
              </a:defRPr>
            </a:lvl1pPr>
          </a:lstStyle>
          <a:p>
            <a:pPr>
              <a:defRPr/>
            </a:pPr>
            <a:endParaRPr lang="de-DE" altLang="de-DE"/>
          </a:p>
        </p:txBody>
      </p:sp>
      <p:sp>
        <p:nvSpPr>
          <p:cNvPr id="4102" name="Rectangle 6"/>
          <p:cNvSpPr>
            <a:spLocks noGrp="1" noChangeArrowheads="1"/>
          </p:cNvSpPr>
          <p:nvPr>
            <p:ph type="sldNum" sz="quarter" idx="4"/>
          </p:nvPr>
        </p:nvSpPr>
        <p:spPr bwMode="auto">
          <a:xfrm>
            <a:off x="323850" y="62325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cs typeface="+mn-cs"/>
              </a:defRPr>
            </a:lvl1pPr>
          </a:lstStyle>
          <a:p>
            <a:pPr>
              <a:defRPr/>
            </a:pPr>
            <a:fld id="{1EA8B1FE-CE81-42F9-8F6A-242C78BAA75C}" type="slidenum">
              <a:rPr lang="de-DE" altLang="de-DE"/>
              <a:pPr>
                <a:defRPr/>
              </a:pPr>
              <a:t>‹#›</a:t>
            </a:fld>
            <a:endParaRPr lang="de-DE" altLang="de-DE"/>
          </a:p>
        </p:txBody>
      </p:sp>
      <p:grpSp>
        <p:nvGrpSpPr>
          <p:cNvPr id="1030" name="Group 21"/>
          <p:cNvGrpSpPr>
            <a:grpSpLocks/>
          </p:cNvGrpSpPr>
          <p:nvPr/>
        </p:nvGrpSpPr>
        <p:grpSpPr bwMode="auto">
          <a:xfrm>
            <a:off x="-3175" y="2438400"/>
            <a:ext cx="9144000" cy="4419600"/>
            <a:chOff x="-2" y="1536"/>
            <a:chExt cx="5760" cy="2784"/>
          </a:xfrm>
        </p:grpSpPr>
        <p:sp>
          <p:nvSpPr>
            <p:cNvPr id="1032" name="Rectangle 15"/>
            <p:cNvSpPr>
              <a:spLocks noChangeArrowheads="1"/>
            </p:cNvSpPr>
            <p:nvPr/>
          </p:nvSpPr>
          <p:spPr bwMode="auto">
            <a:xfrm>
              <a:off x="-2" y="1536"/>
              <a:ext cx="156" cy="817"/>
            </a:xfrm>
            <a:prstGeom prst="rect">
              <a:avLst/>
            </a:prstGeom>
            <a:solidFill>
              <a:srgbClr val="A73C45"/>
            </a:solidFill>
            <a:ln w="9525">
              <a:noFill/>
              <a:miter lim="800000"/>
              <a:headEnd/>
              <a:tailEnd/>
            </a:ln>
            <a:effectLst/>
          </p:spPr>
          <p:txBody>
            <a:bodyPr wrap="none" anchor="ctr"/>
            <a:lstStyle/>
            <a:p>
              <a:endParaRPr lang="de-DE"/>
            </a:p>
          </p:txBody>
        </p:sp>
        <p:sp>
          <p:nvSpPr>
            <p:cNvPr id="1033" name="Line 13"/>
            <p:cNvSpPr>
              <a:spLocks noChangeShapeType="1"/>
            </p:cNvSpPr>
            <p:nvPr/>
          </p:nvSpPr>
          <p:spPr bwMode="auto">
            <a:xfrm>
              <a:off x="-2" y="3953"/>
              <a:ext cx="5760" cy="0"/>
            </a:xfrm>
            <a:prstGeom prst="line">
              <a:avLst/>
            </a:prstGeom>
            <a:noFill/>
            <a:ln w="6350">
              <a:solidFill>
                <a:srgbClr val="E4E5EA"/>
              </a:solidFill>
              <a:round/>
              <a:headEnd/>
              <a:tailEnd/>
            </a:ln>
            <a:effectLst/>
          </p:spPr>
          <p:txBody>
            <a:bodyPr/>
            <a:lstStyle/>
            <a:p>
              <a:endParaRPr lang="de-DE"/>
            </a:p>
          </p:txBody>
        </p:sp>
        <p:sp>
          <p:nvSpPr>
            <p:cNvPr id="1034" name="Rectangle 16"/>
            <p:cNvSpPr>
              <a:spLocks noChangeArrowheads="1"/>
            </p:cNvSpPr>
            <p:nvPr/>
          </p:nvSpPr>
          <p:spPr bwMode="auto">
            <a:xfrm>
              <a:off x="-2" y="3176"/>
              <a:ext cx="156" cy="778"/>
            </a:xfrm>
            <a:prstGeom prst="rect">
              <a:avLst/>
            </a:prstGeom>
            <a:solidFill>
              <a:srgbClr val="A73C45"/>
            </a:solidFill>
            <a:ln w="9525">
              <a:noFill/>
              <a:miter lim="800000"/>
              <a:headEnd/>
              <a:tailEnd/>
            </a:ln>
            <a:effectLst/>
          </p:spPr>
          <p:txBody>
            <a:bodyPr wrap="none" anchor="ctr"/>
            <a:lstStyle/>
            <a:p>
              <a:endParaRPr lang="de-DE"/>
            </a:p>
          </p:txBody>
        </p:sp>
        <p:sp>
          <p:nvSpPr>
            <p:cNvPr id="1035" name="Rectangle 17"/>
            <p:cNvSpPr>
              <a:spLocks noChangeArrowheads="1"/>
            </p:cNvSpPr>
            <p:nvPr/>
          </p:nvSpPr>
          <p:spPr bwMode="auto">
            <a:xfrm>
              <a:off x="-2" y="3952"/>
              <a:ext cx="156" cy="368"/>
            </a:xfrm>
            <a:prstGeom prst="rect">
              <a:avLst/>
            </a:prstGeom>
            <a:solidFill>
              <a:srgbClr val="E4E5EA"/>
            </a:solidFill>
            <a:ln w="9525">
              <a:noFill/>
              <a:miter lim="800000"/>
              <a:headEnd/>
              <a:tailEnd/>
            </a:ln>
            <a:effectLst/>
          </p:spPr>
          <p:txBody>
            <a:bodyPr wrap="none" anchor="ctr"/>
            <a:lstStyle/>
            <a:p>
              <a:endParaRPr lang="de-DE"/>
            </a:p>
          </p:txBody>
        </p:sp>
        <p:sp>
          <p:nvSpPr>
            <p:cNvPr id="1036" name="Rectangle 18"/>
            <p:cNvSpPr>
              <a:spLocks noChangeArrowheads="1"/>
            </p:cNvSpPr>
            <p:nvPr/>
          </p:nvSpPr>
          <p:spPr bwMode="auto">
            <a:xfrm>
              <a:off x="-2" y="2354"/>
              <a:ext cx="156" cy="821"/>
            </a:xfrm>
            <a:prstGeom prst="rect">
              <a:avLst/>
            </a:prstGeom>
            <a:solidFill>
              <a:srgbClr val="B2545C"/>
            </a:solidFill>
            <a:ln w="9525">
              <a:noFill/>
              <a:miter lim="800000"/>
              <a:headEnd/>
              <a:tailEnd/>
            </a:ln>
            <a:effectLst/>
          </p:spPr>
          <p:txBody>
            <a:bodyPr wrap="none" anchor="ctr"/>
            <a:lstStyle/>
            <a:p>
              <a:endParaRPr lang="de-DE"/>
            </a:p>
          </p:txBody>
        </p:sp>
      </p:grpSp>
      <p:pic>
        <p:nvPicPr>
          <p:cNvPr id="1031" name="Grafik 12"/>
          <p:cNvPicPr>
            <a:picLocks noChangeAspect="1"/>
          </p:cNvPicPr>
          <p:nvPr/>
        </p:nvPicPr>
        <p:blipFill>
          <a:blip r:embed="rId13" cstate="print"/>
          <a:srcRect/>
          <a:stretch>
            <a:fillRect/>
          </a:stretch>
        </p:blipFill>
        <p:spPr bwMode="auto">
          <a:xfrm>
            <a:off x="3940175" y="6346825"/>
            <a:ext cx="1257300" cy="438150"/>
          </a:xfrm>
          <a:prstGeom prst="rect">
            <a:avLst/>
          </a:prstGeom>
          <a:noFill/>
          <a:ln w="9525">
            <a:noFill/>
            <a:miter lim="800000"/>
            <a:headEnd/>
            <a:tailEnd/>
          </a:ln>
        </p:spPr>
      </p:pic>
    </p:spTree>
    <p:extLst>
      <p:ext uri="{BB962C8B-B14F-4D97-AF65-F5344CB8AC3E}">
        <p14:creationId xmlns:p14="http://schemas.microsoft.com/office/powerpoint/2010/main" val="66789681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p:titleStyle>
    <p:bodyStyle>
      <a:lvl1pPr marL="342900" indent="-257175" algn="l" rtl="0" eaLnBrk="1" fontAlgn="base" hangingPunct="1">
        <a:spcBef>
          <a:spcPct val="20000"/>
        </a:spcBef>
        <a:spcAft>
          <a:spcPct val="0"/>
        </a:spcAft>
        <a:buChar char="•"/>
        <a:defRPr sz="2000">
          <a:solidFill>
            <a:srgbClr val="503240"/>
          </a:solidFill>
          <a:latin typeface="+mn-lt"/>
          <a:ea typeface="+mn-ea"/>
          <a:cs typeface="+mn-cs"/>
        </a:defRPr>
      </a:lvl1pPr>
      <a:lvl2pPr marL="808038" indent="-285750" algn="l" rtl="0" eaLnBrk="1" fontAlgn="base" hangingPunct="1">
        <a:spcBef>
          <a:spcPct val="20000"/>
        </a:spcBef>
        <a:spcAft>
          <a:spcPct val="0"/>
        </a:spcAft>
        <a:buChar char="–"/>
        <a:defRPr sz="2000">
          <a:solidFill>
            <a:srgbClr val="503240"/>
          </a:solidFill>
          <a:latin typeface="+mn-lt"/>
        </a:defRPr>
      </a:lvl2pPr>
      <a:lvl3pPr marL="1216025" indent="-228600" algn="l" rtl="0" eaLnBrk="1" fontAlgn="base" hangingPunct="1">
        <a:spcBef>
          <a:spcPct val="20000"/>
        </a:spcBef>
        <a:spcAft>
          <a:spcPct val="0"/>
        </a:spcAft>
        <a:buChar char="•"/>
        <a:defRPr>
          <a:solidFill>
            <a:srgbClr val="503240"/>
          </a:solidFill>
          <a:latin typeface="+mn-lt"/>
        </a:defRPr>
      </a:lvl3pPr>
      <a:lvl4pPr marL="1624013" indent="-228600" algn="l" rtl="0" eaLnBrk="1" fontAlgn="base" hangingPunct="1">
        <a:spcBef>
          <a:spcPct val="20000"/>
        </a:spcBef>
        <a:spcAft>
          <a:spcPct val="0"/>
        </a:spcAft>
        <a:buChar char="–"/>
        <a:defRPr>
          <a:solidFill>
            <a:srgbClr val="503240"/>
          </a:solidFill>
          <a:latin typeface="+mn-lt"/>
        </a:defRPr>
      </a:lvl4pPr>
      <a:lvl5pPr marL="2057400" indent="-228600" algn="l" rtl="0" eaLnBrk="1" fontAlgn="base" hangingPunct="1">
        <a:spcBef>
          <a:spcPct val="20000"/>
        </a:spcBef>
        <a:spcAft>
          <a:spcPct val="0"/>
        </a:spcAft>
        <a:buChar char="»"/>
        <a:defRPr>
          <a:solidFill>
            <a:srgbClr val="503240"/>
          </a:solidFill>
          <a:latin typeface="+mn-lt"/>
        </a:defRPr>
      </a:lvl5pPr>
      <a:lvl6pPr marL="2514600" indent="-228600" algn="l" rtl="0" eaLnBrk="1" fontAlgn="base" hangingPunct="1">
        <a:spcBef>
          <a:spcPct val="20000"/>
        </a:spcBef>
        <a:spcAft>
          <a:spcPct val="0"/>
        </a:spcAft>
        <a:buChar char="»"/>
        <a:defRPr>
          <a:solidFill>
            <a:srgbClr val="503240"/>
          </a:solidFill>
          <a:latin typeface="+mn-lt"/>
        </a:defRPr>
      </a:lvl6pPr>
      <a:lvl7pPr marL="2971800" indent="-228600" algn="l" rtl="0" eaLnBrk="1" fontAlgn="base" hangingPunct="1">
        <a:spcBef>
          <a:spcPct val="20000"/>
        </a:spcBef>
        <a:spcAft>
          <a:spcPct val="0"/>
        </a:spcAft>
        <a:buChar char="»"/>
        <a:defRPr>
          <a:solidFill>
            <a:srgbClr val="503240"/>
          </a:solidFill>
          <a:latin typeface="+mn-lt"/>
        </a:defRPr>
      </a:lvl7pPr>
      <a:lvl8pPr marL="3429000" indent="-228600" algn="l" rtl="0" eaLnBrk="1" fontAlgn="base" hangingPunct="1">
        <a:spcBef>
          <a:spcPct val="20000"/>
        </a:spcBef>
        <a:spcAft>
          <a:spcPct val="0"/>
        </a:spcAft>
        <a:buChar char="»"/>
        <a:defRPr>
          <a:solidFill>
            <a:srgbClr val="503240"/>
          </a:solidFill>
          <a:latin typeface="+mn-lt"/>
        </a:defRPr>
      </a:lvl8pPr>
      <a:lvl9pPr marL="3886200" indent="-228600" algn="l" rtl="0" eaLnBrk="1" fontAlgn="base" hangingPunct="1">
        <a:spcBef>
          <a:spcPct val="20000"/>
        </a:spcBef>
        <a:spcAft>
          <a:spcPct val="0"/>
        </a:spcAft>
        <a:buChar char="»"/>
        <a:defRPr>
          <a:solidFill>
            <a:srgbClr val="50324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mailto:studienberatung-fb01@jura.uni-marburg.de"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ausstudb@staff.uni-marburg.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de-DE" altLang="de-DE" dirty="0"/>
              <a:t>Einführungsveranstaltung</a:t>
            </a:r>
          </a:p>
        </p:txBody>
      </p:sp>
      <p:sp>
        <p:nvSpPr>
          <p:cNvPr id="3075" name="Rectangle 3"/>
          <p:cNvSpPr>
            <a:spLocks noGrp="1" noChangeArrowheads="1"/>
          </p:cNvSpPr>
          <p:nvPr>
            <p:ph type="subTitle" idx="1"/>
          </p:nvPr>
        </p:nvSpPr>
        <p:spPr/>
        <p:txBody>
          <a:bodyPr/>
          <a:lstStyle/>
          <a:p>
            <a:r>
              <a:rPr lang="de-DE" altLang="de-DE" dirty="0"/>
              <a:t>Sommersemester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76672"/>
            <a:ext cx="8229600" cy="1143000"/>
          </a:xfrm>
        </p:spPr>
        <p:txBody>
          <a:bodyPr/>
          <a:lstStyle/>
          <a:p>
            <a:pPr algn="ctr"/>
            <a:r>
              <a:rPr lang="de-DE" b="1" dirty="0"/>
              <a:t>Reihenfolge </a:t>
            </a:r>
            <a:br>
              <a:rPr lang="de-DE" b="1" dirty="0"/>
            </a:br>
            <a:r>
              <a:rPr lang="de-DE" sz="2000" b="1" dirty="0"/>
              <a:t>(Empfehlung)</a:t>
            </a:r>
            <a:br>
              <a:rPr lang="de-DE" b="1" dirty="0"/>
            </a:br>
            <a:endParaRPr lang="de-DE" b="1" dirty="0"/>
          </a:p>
        </p:txBody>
      </p:sp>
      <p:sp>
        <p:nvSpPr>
          <p:cNvPr id="3" name="Inhaltsplatzhalter 2"/>
          <p:cNvSpPr>
            <a:spLocks noGrp="1"/>
          </p:cNvSpPr>
          <p:nvPr>
            <p:ph idx="1"/>
          </p:nvPr>
        </p:nvSpPr>
        <p:spPr>
          <a:xfrm>
            <a:off x="352103" y="1196752"/>
            <a:ext cx="8229600" cy="5400600"/>
          </a:xfrm>
        </p:spPr>
        <p:txBody>
          <a:bodyPr/>
          <a:lstStyle/>
          <a:p>
            <a:pPr>
              <a:buNone/>
            </a:pPr>
            <a:endParaRPr lang="de-DE" dirty="0"/>
          </a:p>
          <a:p>
            <a:r>
              <a:rPr lang="de-DE" sz="1800" dirty="0"/>
              <a:t>3. Semester</a:t>
            </a:r>
          </a:p>
          <a:p>
            <a:pPr>
              <a:buNone/>
            </a:pPr>
            <a:r>
              <a:rPr lang="de-DE" sz="1800" dirty="0"/>
              <a:t>    Übung im Zivilrecht für Anfänger</a:t>
            </a:r>
          </a:p>
          <a:p>
            <a:pPr indent="17463">
              <a:buNone/>
            </a:pPr>
            <a:r>
              <a:rPr lang="de-DE" sz="1800" dirty="0"/>
              <a:t>Übung im Strafrecht für Anfänger</a:t>
            </a:r>
            <a:br>
              <a:rPr lang="de-DE" sz="1800" dirty="0"/>
            </a:br>
            <a:endParaRPr lang="de-DE" sz="1800" dirty="0"/>
          </a:p>
          <a:p>
            <a:r>
              <a:rPr lang="de-DE" sz="1800" dirty="0"/>
              <a:t>4. Semester</a:t>
            </a:r>
          </a:p>
          <a:p>
            <a:pPr marL="360363" indent="0">
              <a:buNone/>
            </a:pPr>
            <a:r>
              <a:rPr lang="de-DE" sz="1800" dirty="0"/>
              <a:t>Übung im Öffentlichen Recht für Anfänger</a:t>
            </a:r>
            <a:br>
              <a:rPr lang="de-DE" sz="1800" dirty="0"/>
            </a:br>
            <a:r>
              <a:rPr lang="de-DE" sz="1800" dirty="0"/>
              <a:t>Übung für Fortgeschrittene im Strafrecht</a:t>
            </a:r>
          </a:p>
          <a:p>
            <a:pPr>
              <a:buNone/>
            </a:pPr>
            <a:r>
              <a:rPr lang="de-DE" sz="1800" dirty="0"/>
              <a:t>	</a:t>
            </a:r>
          </a:p>
          <a:p>
            <a:r>
              <a:rPr lang="de-DE" sz="1800" dirty="0"/>
              <a:t>5. Semester</a:t>
            </a:r>
          </a:p>
          <a:p>
            <a:pPr>
              <a:buNone/>
            </a:pPr>
            <a:r>
              <a:rPr lang="de-DE" sz="1800" dirty="0"/>
              <a:t>	Übung für Fortgeschrittene im Zivilrecht</a:t>
            </a:r>
          </a:p>
          <a:p>
            <a:pPr>
              <a:buNone/>
            </a:pPr>
            <a:endParaRPr lang="de-DE" sz="1800" dirty="0"/>
          </a:p>
          <a:p>
            <a:r>
              <a:rPr lang="de-DE" sz="1800" dirty="0"/>
              <a:t>6. Semester</a:t>
            </a:r>
          </a:p>
          <a:p>
            <a:pPr marL="85725" indent="0">
              <a:buNone/>
            </a:pPr>
            <a:r>
              <a:rPr lang="de-DE" sz="1800" dirty="0"/>
              <a:t>    Übung für Fortgeschrittene im Öffentlichen Recht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FF2B3680-A82C-476D-99EB-4140B073C474}"/>
              </a:ext>
            </a:extLst>
          </p:cNvPr>
          <p:cNvSpPr>
            <a:spLocks noChangeArrowheads="1"/>
          </p:cNvSpPr>
          <p:nvPr/>
        </p:nvSpPr>
        <p:spPr bwMode="auto">
          <a:xfrm>
            <a:off x="2129664" y="332656"/>
            <a:ext cx="488467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228600" algn="l"/>
              </a:tabLst>
              <a:defRPr>
                <a:solidFill>
                  <a:schemeClr val="tx1"/>
                </a:solidFill>
                <a:latin typeface="Arial" panose="020B0604020202020204" pitchFamily="34" charset="0"/>
              </a:defRPr>
            </a:lvl1pPr>
            <a:lvl2pPr eaLnBrk="0" hangingPunct="0">
              <a:tabLst>
                <a:tab pos="228600" algn="l"/>
              </a:tabLst>
              <a:defRPr>
                <a:solidFill>
                  <a:schemeClr val="tx1"/>
                </a:solidFill>
                <a:latin typeface="Arial" panose="020B0604020202020204" pitchFamily="34" charset="0"/>
              </a:defRPr>
            </a:lvl2pPr>
            <a:lvl3pPr eaLnBrk="0" hangingPunct="0">
              <a:tabLst>
                <a:tab pos="228600" algn="l"/>
              </a:tabLst>
              <a:defRPr>
                <a:solidFill>
                  <a:schemeClr val="tx1"/>
                </a:solidFill>
                <a:latin typeface="Arial" panose="020B0604020202020204" pitchFamily="34" charset="0"/>
              </a:defRPr>
            </a:lvl3pPr>
            <a:lvl4pPr eaLnBrk="0" hangingPunct="0">
              <a:tabLst>
                <a:tab pos="228600" algn="l"/>
              </a:tabLst>
              <a:defRPr>
                <a:solidFill>
                  <a:schemeClr val="tx1"/>
                </a:solidFill>
                <a:latin typeface="Arial" panose="020B0604020202020204" pitchFamily="34" charset="0"/>
              </a:defRPr>
            </a:lvl4pPr>
            <a:lvl5pPr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de-DE" altLang="de-DE"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Sommersemester 2024 </a:t>
            </a:r>
            <a:r>
              <a:rPr kumimoji="0" lang="de-DE" altLang="de-DE" sz="1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de-DE" altLang="de-DE"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Stundenplan f</a:t>
            </a:r>
            <a:r>
              <a:rPr kumimoji="0" lang="de-DE" altLang="de-DE" sz="1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ü</a:t>
            </a:r>
            <a:r>
              <a:rPr kumimoji="0" lang="de-DE" altLang="de-DE"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 Studierende des 1. Fachsemesters</a:t>
            </a:r>
            <a:endParaRPr kumimoji="0" lang="de-DE" alt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endParaRPr>
          </a:p>
        </p:txBody>
      </p:sp>
      <p:graphicFrame>
        <p:nvGraphicFramePr>
          <p:cNvPr id="5" name="Table 4">
            <a:extLst>
              <a:ext uri="{FF2B5EF4-FFF2-40B4-BE49-F238E27FC236}">
                <a16:creationId xmlns:a16="http://schemas.microsoft.com/office/drawing/2014/main" id="{3DDB8AE3-A706-4056-873B-C7321EE58EED}"/>
              </a:ext>
            </a:extLst>
          </p:cNvPr>
          <p:cNvGraphicFramePr>
            <a:graphicFrameLocks noGrp="1"/>
          </p:cNvGraphicFramePr>
          <p:nvPr>
            <p:extLst>
              <p:ext uri="{D42A27DB-BD31-4B8C-83A1-F6EECF244321}">
                <p14:modId xmlns:p14="http://schemas.microsoft.com/office/powerpoint/2010/main" val="2104882615"/>
              </p:ext>
            </p:extLst>
          </p:nvPr>
        </p:nvGraphicFramePr>
        <p:xfrm>
          <a:off x="629561" y="728716"/>
          <a:ext cx="7884877" cy="5400568"/>
        </p:xfrm>
        <a:graphic>
          <a:graphicData uri="http://schemas.openxmlformats.org/drawingml/2006/table">
            <a:tbl>
              <a:tblPr firstRow="1" firstCol="1" bandRow="1">
                <a:tableStyleId>{5C22544A-7EE6-4342-B048-85BDC9FD1C3A}</a:tableStyleId>
              </a:tblPr>
              <a:tblGrid>
                <a:gridCol w="1004603">
                  <a:extLst>
                    <a:ext uri="{9D8B030D-6E8A-4147-A177-3AD203B41FA5}">
                      <a16:colId xmlns:a16="http://schemas.microsoft.com/office/drawing/2014/main" val="985524975"/>
                    </a:ext>
                  </a:extLst>
                </a:gridCol>
                <a:gridCol w="1471924">
                  <a:extLst>
                    <a:ext uri="{9D8B030D-6E8A-4147-A177-3AD203B41FA5}">
                      <a16:colId xmlns:a16="http://schemas.microsoft.com/office/drawing/2014/main" val="4135811969"/>
                    </a:ext>
                  </a:extLst>
                </a:gridCol>
                <a:gridCol w="1465366">
                  <a:extLst>
                    <a:ext uri="{9D8B030D-6E8A-4147-A177-3AD203B41FA5}">
                      <a16:colId xmlns:a16="http://schemas.microsoft.com/office/drawing/2014/main" val="519785002"/>
                    </a:ext>
                  </a:extLst>
                </a:gridCol>
                <a:gridCol w="1313964">
                  <a:extLst>
                    <a:ext uri="{9D8B030D-6E8A-4147-A177-3AD203B41FA5}">
                      <a16:colId xmlns:a16="http://schemas.microsoft.com/office/drawing/2014/main" val="2882411616"/>
                    </a:ext>
                  </a:extLst>
                </a:gridCol>
                <a:gridCol w="1314510">
                  <a:extLst>
                    <a:ext uri="{9D8B030D-6E8A-4147-A177-3AD203B41FA5}">
                      <a16:colId xmlns:a16="http://schemas.microsoft.com/office/drawing/2014/main" val="632283282"/>
                    </a:ext>
                  </a:extLst>
                </a:gridCol>
                <a:gridCol w="1314510">
                  <a:extLst>
                    <a:ext uri="{9D8B030D-6E8A-4147-A177-3AD203B41FA5}">
                      <a16:colId xmlns:a16="http://schemas.microsoft.com/office/drawing/2014/main" val="2690778592"/>
                    </a:ext>
                  </a:extLst>
                </a:gridCol>
              </a:tblGrid>
              <a:tr h="116302">
                <a:tc>
                  <a:txBody>
                    <a:bodyPr/>
                    <a:lstStyle/>
                    <a:p>
                      <a:pPr algn="ctr">
                        <a:lnSpc>
                          <a:spcPct val="115000"/>
                        </a:lnSpc>
                        <a:spcAft>
                          <a:spcPts val="0"/>
                        </a:spcAft>
                      </a:pPr>
                      <a:r>
                        <a:rPr lang="de-DE" sz="500">
                          <a:effectLst/>
                        </a:rPr>
                        <a:t>Zeit</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Montag</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Dienstag</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Mittwoch</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Donnerstag</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Freitag</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extLst>
                  <a:ext uri="{0D108BD9-81ED-4DB2-BD59-A6C34878D82A}">
                    <a16:rowId xmlns:a16="http://schemas.microsoft.com/office/drawing/2014/main" val="1490401292"/>
                  </a:ext>
                </a:extLst>
              </a:tr>
              <a:tr h="1080323">
                <a:tc>
                  <a:txBody>
                    <a:bodyPr/>
                    <a:lstStyle/>
                    <a:p>
                      <a:pPr algn="ctr">
                        <a:lnSpc>
                          <a:spcPct val="115000"/>
                        </a:lnSpc>
                        <a:spcAft>
                          <a:spcPts val="0"/>
                        </a:spcAft>
                      </a:pPr>
                      <a:r>
                        <a:rPr lang="de-DE" sz="500">
                          <a:effectLst/>
                        </a:rPr>
                        <a:t>8-10 Uhr</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6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600">
                          <a:effectLst/>
                        </a:rPr>
                        <a:t>VL</a:t>
                      </a:r>
                      <a:endParaRPr lang="de-DE" sz="700">
                        <a:effectLst/>
                      </a:endParaRPr>
                    </a:p>
                    <a:p>
                      <a:pPr algn="ctr">
                        <a:lnSpc>
                          <a:spcPct val="115000"/>
                        </a:lnSpc>
                        <a:spcAft>
                          <a:spcPts val="0"/>
                        </a:spcAft>
                      </a:pPr>
                      <a:r>
                        <a:rPr lang="de-DE" sz="600">
                          <a:effectLst/>
                        </a:rPr>
                        <a:t>BGB-AT, Einführung in das Bürgerliche Recht</a:t>
                      </a:r>
                      <a:endParaRPr lang="de-DE" sz="700">
                        <a:effectLst/>
                      </a:endParaRPr>
                    </a:p>
                    <a:p>
                      <a:pPr algn="ctr">
                        <a:lnSpc>
                          <a:spcPct val="115000"/>
                        </a:lnSpc>
                        <a:spcAft>
                          <a:spcPts val="0"/>
                        </a:spcAft>
                      </a:pPr>
                      <a:r>
                        <a:rPr lang="de-DE" sz="600">
                          <a:effectLst/>
                        </a:rPr>
                        <a:t> </a:t>
                      </a:r>
                      <a:endParaRPr lang="de-DE" sz="700">
                        <a:effectLst/>
                      </a:endParaRPr>
                    </a:p>
                    <a:p>
                      <a:pPr algn="ctr">
                        <a:lnSpc>
                          <a:spcPct val="115000"/>
                        </a:lnSpc>
                        <a:spcAft>
                          <a:spcPts val="0"/>
                        </a:spcAft>
                      </a:pPr>
                      <a:r>
                        <a:rPr lang="de-DE" sz="600">
                          <a:effectLst/>
                        </a:rPr>
                        <a:t>Prof. Dr. Möslein</a:t>
                      </a:r>
                      <a:endParaRPr lang="de-DE" sz="700">
                        <a:effectLst/>
                      </a:endParaRPr>
                    </a:p>
                    <a:p>
                      <a:pPr algn="ctr">
                        <a:lnSpc>
                          <a:spcPct val="115000"/>
                        </a:lnSpc>
                        <a:spcAft>
                          <a:spcPts val="0"/>
                        </a:spcAft>
                      </a:pPr>
                      <a:r>
                        <a:rPr lang="de-DE" sz="600">
                          <a:effectLst/>
                        </a:rPr>
                        <a:t> </a:t>
                      </a:r>
                      <a:endParaRPr lang="de-DE" sz="700">
                        <a:effectLst/>
                      </a:endParaRPr>
                    </a:p>
                    <a:p>
                      <a:pPr algn="ctr">
                        <a:lnSpc>
                          <a:spcPct val="115000"/>
                        </a:lnSpc>
                        <a:spcAft>
                          <a:spcPts val="0"/>
                        </a:spcAft>
                      </a:pPr>
                      <a:r>
                        <a:rPr lang="de-DE" sz="500">
                          <a:effectLst/>
                        </a:rPr>
                        <a:t>201 (+2/0010) (Pilgrimstein 12,</a:t>
                      </a:r>
                      <a:endParaRPr lang="de-DE" sz="700">
                        <a:effectLst/>
                      </a:endParaRPr>
                    </a:p>
                    <a:p>
                      <a:pPr algn="ctr">
                        <a:lnSpc>
                          <a:spcPct val="115000"/>
                        </a:lnSpc>
                        <a:spcAft>
                          <a:spcPts val="0"/>
                        </a:spcAft>
                      </a:pPr>
                      <a:r>
                        <a:rPr lang="de-DE" sz="500">
                          <a:effectLst/>
                        </a:rPr>
                        <a:t>Seminargebäude (B | 07))</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endParaRPr lang="de-DE" sz="700">
                        <a:effectLst/>
                        <a:latin typeface="Calibri" panose="020F0502020204030204" pitchFamily="34" charset="0"/>
                        <a:cs typeface="Times New Roman" panose="02020603050405020304" pitchFamily="18" charset="0"/>
                      </a:endParaRPr>
                    </a:p>
                  </a:txBody>
                  <a:tcPr marL="45593" marR="45593" marT="0" marB="0" anchor="ctr"/>
                </a:tc>
                <a:extLst>
                  <a:ext uri="{0D108BD9-81ED-4DB2-BD59-A6C34878D82A}">
                    <a16:rowId xmlns:a16="http://schemas.microsoft.com/office/drawing/2014/main" val="609141847"/>
                  </a:ext>
                </a:extLst>
              </a:tr>
              <a:tr h="940492">
                <a:tc>
                  <a:txBody>
                    <a:bodyPr/>
                    <a:lstStyle/>
                    <a:p>
                      <a:pPr algn="ctr">
                        <a:lnSpc>
                          <a:spcPct val="115000"/>
                        </a:lnSpc>
                        <a:spcAft>
                          <a:spcPts val="0"/>
                        </a:spcAft>
                      </a:pPr>
                      <a:r>
                        <a:rPr lang="de-DE" sz="500">
                          <a:effectLst/>
                        </a:rPr>
                        <a:t>10-12 Uhr</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tabLst>
                          <a:tab pos="228600" algn="l"/>
                        </a:tabLs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tabLst>
                          <a:tab pos="228600" algn="l"/>
                        </a:tabLst>
                      </a:pPr>
                      <a:r>
                        <a:rPr lang="de-DE" sz="600">
                          <a:effectLst/>
                        </a:rPr>
                        <a:t>VL</a:t>
                      </a:r>
                      <a:endParaRPr lang="de-DE" sz="700">
                        <a:effectLst/>
                      </a:endParaRPr>
                    </a:p>
                    <a:p>
                      <a:pPr algn="ctr">
                        <a:lnSpc>
                          <a:spcPct val="115000"/>
                        </a:lnSpc>
                        <a:spcAft>
                          <a:spcPts val="0"/>
                        </a:spcAft>
                        <a:tabLst>
                          <a:tab pos="228600" algn="l"/>
                        </a:tabLst>
                      </a:pPr>
                      <a:r>
                        <a:rPr lang="de-DE" sz="600">
                          <a:effectLst/>
                        </a:rPr>
                        <a:t>Staatsrecht II –Grundrechte</a:t>
                      </a:r>
                      <a:endParaRPr lang="de-DE" sz="700">
                        <a:effectLst/>
                      </a:endParaRPr>
                    </a:p>
                    <a:p>
                      <a:pPr algn="ctr">
                        <a:lnSpc>
                          <a:spcPct val="115000"/>
                        </a:lnSpc>
                        <a:spcAft>
                          <a:spcPts val="0"/>
                        </a:spcAft>
                        <a:tabLst>
                          <a:tab pos="228600" algn="l"/>
                        </a:tabLst>
                      </a:pPr>
                      <a:r>
                        <a:rPr lang="de-DE" sz="600">
                          <a:effectLst/>
                        </a:rPr>
                        <a:t> </a:t>
                      </a:r>
                      <a:endParaRPr lang="de-DE" sz="700">
                        <a:effectLst/>
                      </a:endParaRPr>
                    </a:p>
                    <a:p>
                      <a:pPr algn="ctr">
                        <a:lnSpc>
                          <a:spcPct val="115000"/>
                        </a:lnSpc>
                        <a:spcAft>
                          <a:spcPts val="0"/>
                        </a:spcAft>
                        <a:tabLst>
                          <a:tab pos="228600" algn="l"/>
                        </a:tabLst>
                      </a:pPr>
                      <a:r>
                        <a:rPr lang="de-DE" sz="600">
                          <a:effectLst/>
                        </a:rPr>
                        <a:t>Prof. Dr. Dr. h.c. Horn</a:t>
                      </a:r>
                      <a:endParaRPr lang="de-DE" sz="700">
                        <a:effectLst/>
                      </a:endParaRPr>
                    </a:p>
                    <a:p>
                      <a:pPr algn="ctr">
                        <a:lnSpc>
                          <a:spcPct val="115000"/>
                        </a:lnSpc>
                        <a:spcAft>
                          <a:spcPts val="0"/>
                        </a:spcAft>
                        <a:tabLst>
                          <a:tab pos="228600" algn="l"/>
                        </a:tabLst>
                      </a:pPr>
                      <a:r>
                        <a:rPr lang="de-DE" sz="600">
                          <a:effectLst/>
                        </a:rPr>
                        <a:t> </a:t>
                      </a:r>
                      <a:endParaRPr lang="de-DE" sz="700">
                        <a:effectLst/>
                      </a:endParaRPr>
                    </a:p>
                    <a:p>
                      <a:pPr algn="ctr">
                        <a:lnSpc>
                          <a:spcPct val="115000"/>
                        </a:lnSpc>
                        <a:spcAft>
                          <a:spcPts val="0"/>
                        </a:spcAft>
                        <a:tabLst>
                          <a:tab pos="228600" algn="l"/>
                        </a:tabLst>
                      </a:pPr>
                      <a:r>
                        <a:rPr lang="de-DE" sz="500">
                          <a:effectLst/>
                        </a:rPr>
                        <a:t>105 (+1/0050) (Pilgrimstein 12, Seminargebäude (B | 07))</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extLst>
                  <a:ext uri="{0D108BD9-81ED-4DB2-BD59-A6C34878D82A}">
                    <a16:rowId xmlns:a16="http://schemas.microsoft.com/office/drawing/2014/main" val="3140479160"/>
                  </a:ext>
                </a:extLst>
              </a:tr>
              <a:tr h="1187789">
                <a:tc>
                  <a:txBody>
                    <a:bodyPr/>
                    <a:lstStyle/>
                    <a:p>
                      <a:pPr algn="ctr">
                        <a:lnSpc>
                          <a:spcPct val="115000"/>
                        </a:lnSpc>
                        <a:spcAft>
                          <a:spcPts val="0"/>
                        </a:spcAft>
                      </a:pPr>
                      <a:r>
                        <a:rPr lang="de-DE" sz="500">
                          <a:effectLst/>
                        </a:rPr>
                        <a:t>12-14 Uhr</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tabLst>
                          <a:tab pos="228600" algn="l"/>
                        </a:tabLst>
                      </a:pPr>
                      <a:r>
                        <a:rPr lang="de-DE" sz="600">
                          <a:effectLst/>
                        </a:rPr>
                        <a:t>VL</a:t>
                      </a:r>
                      <a:endParaRPr lang="de-DE" sz="700">
                        <a:effectLst/>
                      </a:endParaRPr>
                    </a:p>
                    <a:p>
                      <a:pPr algn="ctr">
                        <a:lnSpc>
                          <a:spcPct val="115000"/>
                        </a:lnSpc>
                        <a:spcAft>
                          <a:spcPts val="0"/>
                        </a:spcAft>
                        <a:tabLst>
                          <a:tab pos="228600" algn="l"/>
                        </a:tabLst>
                      </a:pPr>
                      <a:r>
                        <a:rPr lang="de-DE" sz="600">
                          <a:effectLst/>
                        </a:rPr>
                        <a:t>Staatsrecht II –Grundrechte</a:t>
                      </a:r>
                      <a:endParaRPr lang="de-DE" sz="700">
                        <a:effectLst/>
                      </a:endParaRPr>
                    </a:p>
                    <a:p>
                      <a:pPr algn="ctr">
                        <a:lnSpc>
                          <a:spcPct val="115000"/>
                        </a:lnSpc>
                        <a:spcAft>
                          <a:spcPts val="0"/>
                        </a:spcAft>
                        <a:tabLst>
                          <a:tab pos="228600" algn="l"/>
                        </a:tabLst>
                      </a:pPr>
                      <a:r>
                        <a:rPr lang="de-DE" sz="600">
                          <a:effectLst/>
                        </a:rPr>
                        <a:t> </a:t>
                      </a:r>
                      <a:endParaRPr lang="de-DE" sz="700">
                        <a:effectLst/>
                      </a:endParaRPr>
                    </a:p>
                    <a:p>
                      <a:pPr algn="ctr">
                        <a:lnSpc>
                          <a:spcPct val="115000"/>
                        </a:lnSpc>
                        <a:spcAft>
                          <a:spcPts val="0"/>
                        </a:spcAft>
                        <a:tabLst>
                          <a:tab pos="228600" algn="l"/>
                        </a:tabLst>
                      </a:pPr>
                      <a:r>
                        <a:rPr lang="de-DE" sz="600">
                          <a:effectLst/>
                        </a:rPr>
                        <a:t>Prof. Dr. Dr. h.c. Horn</a:t>
                      </a:r>
                      <a:endParaRPr lang="de-DE" sz="700">
                        <a:effectLst/>
                      </a:endParaRPr>
                    </a:p>
                    <a:p>
                      <a:pPr algn="ctr">
                        <a:lnSpc>
                          <a:spcPct val="115000"/>
                        </a:lnSpc>
                        <a:spcAft>
                          <a:spcPts val="0"/>
                        </a:spcAft>
                        <a:tabLst>
                          <a:tab pos="228600" algn="l"/>
                        </a:tabLst>
                      </a:pPr>
                      <a:r>
                        <a:rPr lang="de-DE" sz="600">
                          <a:effectLst/>
                        </a:rPr>
                        <a:t> </a:t>
                      </a:r>
                      <a:endParaRPr lang="de-DE" sz="700">
                        <a:effectLst/>
                      </a:endParaRPr>
                    </a:p>
                    <a:p>
                      <a:pPr algn="ctr">
                        <a:lnSpc>
                          <a:spcPct val="115000"/>
                        </a:lnSpc>
                        <a:spcAft>
                          <a:spcPts val="0"/>
                        </a:spcAft>
                        <a:tabLst>
                          <a:tab pos="228600" algn="l"/>
                        </a:tabLst>
                      </a:pPr>
                      <a:r>
                        <a:rPr lang="de-DE" sz="500">
                          <a:effectLst/>
                        </a:rPr>
                        <a:t>105 (+1/0050) (Pilgrimstein 12, Seminargebäude (B | 07))</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600">
                          <a:effectLst/>
                        </a:rPr>
                        <a:t>VL</a:t>
                      </a:r>
                      <a:endParaRPr lang="de-DE" sz="700">
                        <a:effectLst/>
                      </a:endParaRPr>
                    </a:p>
                    <a:p>
                      <a:pPr algn="ctr">
                        <a:lnSpc>
                          <a:spcPct val="115000"/>
                        </a:lnSpc>
                        <a:spcAft>
                          <a:spcPts val="0"/>
                        </a:spcAft>
                      </a:pPr>
                      <a:r>
                        <a:rPr lang="de-DE" sz="600">
                          <a:effectLst/>
                        </a:rPr>
                        <a:t>BGB-AT, Einführung in das Bürgerliche Recht</a:t>
                      </a:r>
                      <a:endParaRPr lang="de-DE" sz="700">
                        <a:effectLst/>
                      </a:endParaRPr>
                    </a:p>
                    <a:p>
                      <a:pPr algn="ctr">
                        <a:lnSpc>
                          <a:spcPct val="115000"/>
                        </a:lnSpc>
                        <a:spcAft>
                          <a:spcPts val="0"/>
                        </a:spcAft>
                      </a:pPr>
                      <a:r>
                        <a:rPr lang="de-DE" sz="600">
                          <a:effectLst/>
                        </a:rPr>
                        <a:t> </a:t>
                      </a:r>
                      <a:endParaRPr lang="de-DE" sz="700">
                        <a:effectLst/>
                      </a:endParaRPr>
                    </a:p>
                    <a:p>
                      <a:pPr algn="ctr">
                        <a:lnSpc>
                          <a:spcPct val="115000"/>
                        </a:lnSpc>
                        <a:spcAft>
                          <a:spcPts val="0"/>
                        </a:spcAft>
                      </a:pPr>
                      <a:r>
                        <a:rPr lang="de-DE" sz="600">
                          <a:effectLst/>
                        </a:rPr>
                        <a:t>Prof. Dr. Möslein</a:t>
                      </a:r>
                      <a:endParaRPr lang="de-DE" sz="700">
                        <a:effectLst/>
                      </a:endParaRPr>
                    </a:p>
                    <a:p>
                      <a:pPr>
                        <a:lnSpc>
                          <a:spcPct val="115000"/>
                        </a:lnSpc>
                        <a:spcAft>
                          <a:spcPts val="0"/>
                        </a:spcAft>
                      </a:pPr>
                      <a:r>
                        <a:rPr lang="de-DE" sz="500">
                          <a:effectLst/>
                        </a:rPr>
                        <a:t> </a:t>
                      </a:r>
                      <a:endParaRPr lang="de-DE" sz="700">
                        <a:effectLst/>
                      </a:endParaRPr>
                    </a:p>
                    <a:p>
                      <a:pPr algn="ctr">
                        <a:lnSpc>
                          <a:spcPct val="115000"/>
                        </a:lnSpc>
                        <a:spcAft>
                          <a:spcPts val="0"/>
                        </a:spcAft>
                      </a:pPr>
                      <a:r>
                        <a:rPr lang="de-DE" sz="500">
                          <a:effectLst/>
                        </a:rPr>
                        <a:t>107 (Hörsaal +1/0070) (Ketzerbach 63, Institutsgebäude (M | 01))</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extLst>
                  <a:ext uri="{0D108BD9-81ED-4DB2-BD59-A6C34878D82A}">
                    <a16:rowId xmlns:a16="http://schemas.microsoft.com/office/drawing/2014/main" val="2581643539"/>
                  </a:ext>
                </a:extLst>
              </a:tr>
              <a:tr h="1359990">
                <a:tc>
                  <a:txBody>
                    <a:bodyPr/>
                    <a:lstStyle/>
                    <a:p>
                      <a:pPr algn="ctr">
                        <a:lnSpc>
                          <a:spcPct val="115000"/>
                        </a:lnSpc>
                        <a:spcAft>
                          <a:spcPts val="0"/>
                        </a:spcAft>
                      </a:pPr>
                      <a:r>
                        <a:rPr lang="de-DE" sz="500">
                          <a:effectLst/>
                        </a:rPr>
                        <a:t>14-16 Uhr</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600">
                          <a:effectLst/>
                        </a:rPr>
                        <a:t>VL</a:t>
                      </a:r>
                      <a:endParaRPr lang="de-DE" sz="700">
                        <a:effectLst/>
                      </a:endParaRPr>
                    </a:p>
                    <a:p>
                      <a:pPr algn="ctr">
                        <a:lnSpc>
                          <a:spcPct val="115000"/>
                        </a:lnSpc>
                        <a:spcAft>
                          <a:spcPts val="0"/>
                        </a:spcAft>
                      </a:pPr>
                      <a:r>
                        <a:rPr lang="de-DE" sz="600">
                          <a:effectLst/>
                        </a:rPr>
                        <a:t>Rechtssoziologie - zur Funktion des Rechts für soziale Ordnung</a:t>
                      </a:r>
                      <a:endParaRPr lang="de-DE" sz="700">
                        <a:effectLst/>
                      </a:endParaRPr>
                    </a:p>
                    <a:p>
                      <a:pPr algn="ctr">
                        <a:lnSpc>
                          <a:spcPct val="115000"/>
                        </a:lnSpc>
                        <a:spcAft>
                          <a:spcPts val="0"/>
                        </a:spcAft>
                      </a:pPr>
                      <a:r>
                        <a:rPr lang="de-DE" sz="600">
                          <a:effectLst/>
                        </a:rPr>
                        <a:t> </a:t>
                      </a:r>
                      <a:endParaRPr lang="de-DE" sz="700">
                        <a:effectLst/>
                      </a:endParaRPr>
                    </a:p>
                    <a:p>
                      <a:pPr algn="ctr">
                        <a:lnSpc>
                          <a:spcPct val="115000"/>
                        </a:lnSpc>
                        <a:spcAft>
                          <a:spcPts val="0"/>
                        </a:spcAft>
                      </a:pPr>
                      <a:r>
                        <a:rPr lang="de-DE" sz="600">
                          <a:effectLst/>
                        </a:rPr>
                        <a:t>Dr. Henning de Vries</a:t>
                      </a:r>
                      <a:endParaRPr lang="de-DE" sz="700">
                        <a:effectLst/>
                      </a:endParaRPr>
                    </a:p>
                    <a:p>
                      <a:pPr algn="ctr">
                        <a:lnSpc>
                          <a:spcPct val="115000"/>
                        </a:lnSpc>
                        <a:spcAft>
                          <a:spcPts val="0"/>
                        </a:spcAft>
                      </a:pPr>
                      <a:r>
                        <a:rPr lang="de-DE" sz="600">
                          <a:effectLst/>
                        </a:rPr>
                        <a:t> </a:t>
                      </a:r>
                      <a:endParaRPr lang="de-DE" sz="700">
                        <a:effectLst/>
                      </a:endParaRPr>
                    </a:p>
                    <a:p>
                      <a:pPr algn="ctr">
                        <a:lnSpc>
                          <a:spcPct val="115000"/>
                        </a:lnSpc>
                        <a:spcAft>
                          <a:spcPts val="0"/>
                        </a:spcAft>
                      </a:pPr>
                      <a:r>
                        <a:rPr lang="de-DE" sz="500">
                          <a:effectLst/>
                        </a:rPr>
                        <a:t>301 (+3/0010) (Pilgrimstein 12, Seminargebäude (B | 07))</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600">
                          <a:effectLst/>
                        </a:rPr>
                        <a:t>VL </a:t>
                      </a:r>
                      <a:endParaRPr lang="de-DE" sz="700">
                        <a:effectLst/>
                      </a:endParaRPr>
                    </a:p>
                    <a:p>
                      <a:pPr algn="ctr">
                        <a:lnSpc>
                          <a:spcPct val="115000"/>
                        </a:lnSpc>
                        <a:spcAft>
                          <a:spcPts val="0"/>
                        </a:spcAft>
                      </a:pPr>
                      <a:r>
                        <a:rPr lang="de-DE" sz="600">
                          <a:effectLst/>
                        </a:rPr>
                        <a:t>Rechtstheorie und Methodenlehre</a:t>
                      </a:r>
                      <a:endParaRPr lang="de-DE" sz="700">
                        <a:effectLst/>
                      </a:endParaRPr>
                    </a:p>
                    <a:p>
                      <a:pPr algn="ctr">
                        <a:lnSpc>
                          <a:spcPct val="115000"/>
                        </a:lnSpc>
                        <a:spcAft>
                          <a:spcPts val="0"/>
                        </a:spcAft>
                      </a:pPr>
                      <a:r>
                        <a:rPr lang="de-DE" sz="600">
                          <a:effectLst/>
                        </a:rPr>
                        <a:t> </a:t>
                      </a:r>
                      <a:endParaRPr lang="de-DE" sz="700">
                        <a:effectLst/>
                      </a:endParaRPr>
                    </a:p>
                    <a:p>
                      <a:pPr algn="ctr">
                        <a:lnSpc>
                          <a:spcPct val="115000"/>
                        </a:lnSpc>
                        <a:spcAft>
                          <a:spcPts val="0"/>
                        </a:spcAft>
                      </a:pPr>
                      <a:r>
                        <a:rPr lang="de-DE" sz="600">
                          <a:effectLst/>
                        </a:rPr>
                        <a:t>Prof. Dr. Möslein</a:t>
                      </a:r>
                      <a:endParaRPr lang="de-DE" sz="700">
                        <a:effectLst/>
                      </a:endParaRPr>
                    </a:p>
                    <a:p>
                      <a:pPr algn="ctr">
                        <a:lnSpc>
                          <a:spcPct val="115000"/>
                        </a:lnSpc>
                        <a:spcAft>
                          <a:spcPts val="0"/>
                        </a:spcAft>
                      </a:pPr>
                      <a:r>
                        <a:rPr lang="de-DE" sz="600">
                          <a:effectLst/>
                        </a:rPr>
                        <a:t> </a:t>
                      </a:r>
                      <a:endParaRPr lang="de-DE" sz="700">
                        <a:effectLst/>
                      </a:endParaRPr>
                    </a:p>
                    <a:p>
                      <a:pPr algn="ctr">
                        <a:lnSpc>
                          <a:spcPct val="115000"/>
                        </a:lnSpc>
                        <a:spcAft>
                          <a:spcPts val="0"/>
                        </a:spcAft>
                      </a:pPr>
                      <a:r>
                        <a:rPr lang="de-DE" sz="500">
                          <a:effectLst/>
                        </a:rPr>
                        <a:t>107 (Hörsaal +1/0070) (Ketzerbach 63, Institutsgebäude</a:t>
                      </a:r>
                      <a:endParaRPr lang="de-DE" sz="700">
                        <a:effectLst/>
                      </a:endParaRPr>
                    </a:p>
                    <a:p>
                      <a:pPr algn="ctr">
                        <a:lnSpc>
                          <a:spcPct val="115000"/>
                        </a:lnSpc>
                        <a:spcAft>
                          <a:spcPts val="0"/>
                        </a:spcAft>
                      </a:pPr>
                      <a:r>
                        <a:rPr lang="de-DE" sz="500">
                          <a:effectLst/>
                        </a:rPr>
                        <a:t>(M | 01))</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600">
                          <a:effectLst/>
                        </a:rPr>
                        <a:t>UE</a:t>
                      </a:r>
                      <a:endParaRPr lang="de-DE" sz="700">
                        <a:effectLst/>
                      </a:endParaRPr>
                    </a:p>
                    <a:p>
                      <a:pPr algn="ctr">
                        <a:lnSpc>
                          <a:spcPct val="115000"/>
                        </a:lnSpc>
                        <a:spcAft>
                          <a:spcPts val="0"/>
                        </a:spcAft>
                      </a:pPr>
                      <a:r>
                        <a:rPr lang="de-DE" sz="600">
                          <a:effectLst/>
                        </a:rPr>
                        <a:t>Propädeutische Übung im Bürgerlichen Recht, einschließlich Methodenlehre</a:t>
                      </a:r>
                      <a:endParaRPr lang="de-DE" sz="700">
                        <a:effectLst/>
                      </a:endParaRPr>
                    </a:p>
                    <a:p>
                      <a:pPr algn="ctr">
                        <a:lnSpc>
                          <a:spcPct val="115000"/>
                        </a:lnSpc>
                        <a:spcAft>
                          <a:spcPts val="0"/>
                        </a:spcAft>
                      </a:pPr>
                      <a:r>
                        <a:rPr lang="de-DE" sz="600">
                          <a:effectLst/>
                        </a:rPr>
                        <a:t> </a:t>
                      </a:r>
                      <a:endParaRPr lang="de-DE" sz="700">
                        <a:effectLst/>
                      </a:endParaRPr>
                    </a:p>
                    <a:p>
                      <a:pPr algn="ctr">
                        <a:lnSpc>
                          <a:spcPct val="115000"/>
                        </a:lnSpc>
                        <a:spcAft>
                          <a:spcPts val="0"/>
                        </a:spcAft>
                      </a:pPr>
                      <a:r>
                        <a:rPr lang="de-DE" sz="600">
                          <a:effectLst/>
                        </a:rPr>
                        <a:t>Dr. Zagouras</a:t>
                      </a:r>
                      <a:endParaRPr lang="de-DE" sz="700">
                        <a:effectLst/>
                      </a:endParaRPr>
                    </a:p>
                    <a:p>
                      <a:pPr algn="ctr">
                        <a:lnSpc>
                          <a:spcPct val="115000"/>
                        </a:lnSpc>
                        <a:spcAft>
                          <a:spcPts val="0"/>
                        </a:spcAft>
                      </a:pPr>
                      <a:r>
                        <a:rPr lang="de-DE" sz="600">
                          <a:effectLst/>
                        </a:rPr>
                        <a:t> </a:t>
                      </a:r>
                      <a:endParaRPr lang="de-DE" sz="700">
                        <a:effectLst/>
                      </a:endParaRPr>
                    </a:p>
                    <a:p>
                      <a:pPr algn="ctr">
                        <a:lnSpc>
                          <a:spcPct val="115000"/>
                        </a:lnSpc>
                        <a:spcAft>
                          <a:spcPts val="0"/>
                        </a:spcAft>
                      </a:pPr>
                      <a:r>
                        <a:rPr lang="de-DE" sz="500">
                          <a:effectLst/>
                        </a:rPr>
                        <a:t>01003 (Hs) (Renthof 6, Institutsgebäude (R | 06))</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endParaRPr lang="de-DE" sz="700">
                        <a:effectLst/>
                        <a:latin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extLst>
                  <a:ext uri="{0D108BD9-81ED-4DB2-BD59-A6C34878D82A}">
                    <a16:rowId xmlns:a16="http://schemas.microsoft.com/office/drawing/2014/main" val="2476044809"/>
                  </a:ext>
                </a:extLst>
              </a:tr>
              <a:tr h="303983">
                <a:tc>
                  <a:txBody>
                    <a:bodyPr/>
                    <a:lstStyle/>
                    <a:p>
                      <a:pPr algn="ctr">
                        <a:lnSpc>
                          <a:spcPct val="115000"/>
                        </a:lnSpc>
                        <a:spcAft>
                          <a:spcPts val="0"/>
                        </a:spcAft>
                      </a:pPr>
                      <a:r>
                        <a:rPr lang="de-DE" sz="500">
                          <a:effectLst/>
                        </a:rPr>
                        <a:t>16-18 Uhr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6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u="none" strike="noStrike">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extLst>
                  <a:ext uri="{0D108BD9-81ED-4DB2-BD59-A6C34878D82A}">
                    <a16:rowId xmlns:a16="http://schemas.microsoft.com/office/drawing/2014/main" val="1018262725"/>
                  </a:ext>
                </a:extLst>
              </a:tr>
              <a:tr h="411689">
                <a:tc>
                  <a:txBody>
                    <a:bodyPr/>
                    <a:lstStyle/>
                    <a:p>
                      <a:pPr algn="ctr">
                        <a:lnSpc>
                          <a:spcPct val="115000"/>
                        </a:lnSpc>
                        <a:spcAft>
                          <a:spcPts val="0"/>
                        </a:spcAft>
                      </a:pPr>
                      <a:r>
                        <a:rPr lang="de-DE" sz="500">
                          <a:effectLst/>
                        </a:rPr>
                        <a:t>18-20 Uhr</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tabLst>
                          <a:tab pos="228600" algn="l"/>
                        </a:tabLst>
                      </a:pPr>
                      <a:r>
                        <a:rPr lang="de-DE" sz="600">
                          <a:effectLst/>
                        </a:rPr>
                        <a:t> </a:t>
                      </a:r>
                      <a:endParaRPr lang="de-DE" sz="700">
                        <a:effectLst/>
                      </a:endParaRPr>
                    </a:p>
                    <a:p>
                      <a:pPr algn="ctr">
                        <a:lnSpc>
                          <a:spcPct val="115000"/>
                        </a:lnSpc>
                        <a:spcAft>
                          <a:spcPts val="0"/>
                        </a:spcAft>
                      </a:pPr>
                      <a:r>
                        <a:rPr lang="de-DE" sz="600">
                          <a:effectLst/>
                        </a:rPr>
                        <a:t> </a:t>
                      </a:r>
                      <a:endParaRPr lang="de-DE" sz="700">
                        <a:effectLst/>
                      </a:endParaRPr>
                    </a:p>
                    <a:p>
                      <a:pPr algn="ctr">
                        <a:lnSpc>
                          <a:spcPct val="115000"/>
                        </a:lnSpc>
                        <a:spcAft>
                          <a:spcPts val="0"/>
                        </a:spcAft>
                      </a:pPr>
                      <a:r>
                        <a:rPr lang="de-DE" sz="6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u="none" strike="noStrike">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a:effectLst/>
                        </a:rPr>
                        <a:t> </a:t>
                      </a:r>
                      <a:endParaRPr lang="de-DE" sz="70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tc>
                  <a:txBody>
                    <a:bodyPr/>
                    <a:lstStyle/>
                    <a:p>
                      <a:pPr algn="ctr">
                        <a:lnSpc>
                          <a:spcPct val="115000"/>
                        </a:lnSpc>
                        <a:spcAft>
                          <a:spcPts val="0"/>
                        </a:spcAft>
                      </a:pPr>
                      <a:r>
                        <a:rPr lang="de-DE" sz="500" dirty="0">
                          <a:effectLst/>
                        </a:rPr>
                        <a:t> </a:t>
                      </a:r>
                      <a:endParaRPr lang="de-D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93" marR="45593" marT="0" marB="0" anchor="ctr"/>
                </a:tc>
                <a:extLst>
                  <a:ext uri="{0D108BD9-81ED-4DB2-BD59-A6C34878D82A}">
                    <a16:rowId xmlns:a16="http://schemas.microsoft.com/office/drawing/2014/main" val="104153592"/>
                  </a:ext>
                </a:extLst>
              </a:tr>
            </a:tbl>
          </a:graphicData>
        </a:graphic>
      </p:graphicFrame>
    </p:spTree>
    <p:extLst>
      <p:ext uri="{BB962C8B-B14F-4D97-AF65-F5344CB8AC3E}">
        <p14:creationId xmlns:p14="http://schemas.microsoft.com/office/powerpoint/2010/main" val="308455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t>Schwerpunktbereiche</a:t>
            </a:r>
          </a:p>
        </p:txBody>
      </p:sp>
      <p:sp>
        <p:nvSpPr>
          <p:cNvPr id="3" name="Inhaltsplatzhalter 2"/>
          <p:cNvSpPr>
            <a:spLocks noGrp="1"/>
          </p:cNvSpPr>
          <p:nvPr>
            <p:ph idx="1"/>
          </p:nvPr>
        </p:nvSpPr>
        <p:spPr>
          <a:xfrm>
            <a:off x="323528" y="1304764"/>
            <a:ext cx="8229600" cy="4248472"/>
          </a:xfrm>
        </p:spPr>
        <p:txBody>
          <a:bodyPr/>
          <a:lstStyle/>
          <a:p>
            <a:r>
              <a:rPr lang="de-DE" dirty="0"/>
              <a:t>Zivilrecht</a:t>
            </a:r>
          </a:p>
          <a:p>
            <a:pPr>
              <a:buFontTx/>
              <a:buChar char="-"/>
            </a:pPr>
            <a:r>
              <a:rPr lang="de-DE" dirty="0"/>
              <a:t>Recht der Privatperson</a:t>
            </a:r>
          </a:p>
          <a:p>
            <a:pPr>
              <a:buFontTx/>
              <a:buChar char="-"/>
            </a:pPr>
            <a:r>
              <a:rPr lang="de-DE" dirty="0"/>
              <a:t>Recht des Unternehmens</a:t>
            </a:r>
          </a:p>
          <a:p>
            <a:pPr>
              <a:buFontTx/>
              <a:buChar char="-"/>
            </a:pPr>
            <a:r>
              <a:rPr lang="de-DE" dirty="0"/>
              <a:t>Medizin- und Pharmarecht</a:t>
            </a:r>
          </a:p>
          <a:p>
            <a:pPr>
              <a:buFontTx/>
              <a:buChar char="-"/>
            </a:pPr>
            <a:endParaRPr lang="de-DE" dirty="0"/>
          </a:p>
          <a:p>
            <a:pPr>
              <a:buFontTx/>
              <a:buChar char="-"/>
            </a:pPr>
            <a:r>
              <a:rPr lang="de-DE" dirty="0"/>
              <a:t>Recht der Digitalisierung</a:t>
            </a:r>
          </a:p>
          <a:p>
            <a:pPr>
              <a:buFontTx/>
              <a:buChar char="-"/>
            </a:pPr>
            <a:endParaRPr lang="de-DE" dirty="0"/>
          </a:p>
          <a:p>
            <a:r>
              <a:rPr lang="de-DE" dirty="0"/>
              <a:t>Öffentliches Recht</a:t>
            </a:r>
          </a:p>
          <a:p>
            <a:pPr>
              <a:buFontTx/>
              <a:buChar char="-"/>
            </a:pPr>
            <a:r>
              <a:rPr lang="de-DE" dirty="0"/>
              <a:t>Staat und Wirtschaft</a:t>
            </a:r>
          </a:p>
          <a:p>
            <a:pPr>
              <a:buFontTx/>
              <a:buChar char="-"/>
            </a:pPr>
            <a:r>
              <a:rPr lang="de-DE" dirty="0"/>
              <a:t>Völker- und Europarecht</a:t>
            </a:r>
          </a:p>
          <a:p>
            <a:pPr>
              <a:buFontTx/>
              <a:buChar char="-"/>
            </a:pPr>
            <a:endParaRPr lang="de-DE" dirty="0"/>
          </a:p>
          <a:p>
            <a:r>
              <a:rPr lang="de-DE" dirty="0"/>
              <a:t>Strafrecht</a:t>
            </a:r>
          </a:p>
          <a:p>
            <a:pPr>
              <a:buFontTx/>
              <a:buChar char="-"/>
            </a:pPr>
            <a:r>
              <a:rPr lang="de-DE" dirty="0"/>
              <a:t>Nationale und internationale Strafrechtspflege</a:t>
            </a:r>
          </a:p>
          <a:p>
            <a:pPr>
              <a:buFontTx/>
              <a:buChar char="-"/>
            </a:pPr>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t>Zusatzangebote</a:t>
            </a:r>
          </a:p>
        </p:txBody>
      </p:sp>
      <p:sp>
        <p:nvSpPr>
          <p:cNvPr id="3" name="Inhaltsplatzhalter 2"/>
          <p:cNvSpPr>
            <a:spLocks noGrp="1"/>
          </p:cNvSpPr>
          <p:nvPr>
            <p:ph idx="1"/>
          </p:nvPr>
        </p:nvSpPr>
        <p:spPr>
          <a:xfrm>
            <a:off x="323528" y="1556792"/>
            <a:ext cx="8229600" cy="4049713"/>
          </a:xfrm>
        </p:spPr>
        <p:txBody>
          <a:bodyPr/>
          <a:lstStyle/>
          <a:p>
            <a:r>
              <a:rPr lang="de-DE" dirty="0"/>
              <a:t>Pharmarecht</a:t>
            </a:r>
          </a:p>
          <a:p>
            <a:endParaRPr lang="de-DE" dirty="0"/>
          </a:p>
          <a:p>
            <a:r>
              <a:rPr lang="de-DE" dirty="0"/>
              <a:t>Privates Baurecht</a:t>
            </a:r>
          </a:p>
          <a:p>
            <a:endParaRPr lang="de-DE" dirty="0"/>
          </a:p>
          <a:p>
            <a:r>
              <a:rPr lang="de-DE" dirty="0"/>
              <a:t>Recht und Wirtschaft</a:t>
            </a:r>
          </a:p>
          <a:p>
            <a:endParaRPr lang="de-DE" dirty="0"/>
          </a:p>
          <a:p>
            <a:r>
              <a:rPr lang="de-DE" dirty="0"/>
              <a:t>Sozialrecht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95494"/>
            <a:ext cx="8229600" cy="1143000"/>
          </a:xfrm>
        </p:spPr>
        <p:txBody>
          <a:bodyPr/>
          <a:lstStyle/>
          <a:p>
            <a:pPr algn="ctr"/>
            <a:r>
              <a:rPr lang="de-DE" b="1" dirty="0"/>
              <a:t>Noch Fragen ?</a:t>
            </a:r>
          </a:p>
        </p:txBody>
      </p:sp>
      <p:sp>
        <p:nvSpPr>
          <p:cNvPr id="3" name="Inhaltsplatzhalter 2"/>
          <p:cNvSpPr>
            <a:spLocks noGrp="1"/>
          </p:cNvSpPr>
          <p:nvPr>
            <p:ph idx="1"/>
          </p:nvPr>
        </p:nvSpPr>
        <p:spPr>
          <a:xfrm>
            <a:off x="642392" y="1438494"/>
            <a:ext cx="7859216" cy="4049713"/>
          </a:xfrm>
        </p:spPr>
        <p:txBody>
          <a:bodyPr/>
          <a:lstStyle/>
          <a:p>
            <a:pPr algn="ctr">
              <a:buNone/>
            </a:pPr>
            <a:r>
              <a:rPr lang="de-DE" dirty="0"/>
              <a:t>Allgemeine Studienberatung:  </a:t>
            </a:r>
          </a:p>
          <a:p>
            <a:pPr algn="ctr">
              <a:buNone/>
            </a:pPr>
            <a:endParaRPr lang="de-DE" dirty="0"/>
          </a:p>
          <a:p>
            <a:pPr algn="ctr">
              <a:buNone/>
            </a:pPr>
            <a:r>
              <a:rPr lang="de-DE" dirty="0"/>
              <a:t>Dr. Petra Zrenner</a:t>
            </a:r>
          </a:p>
          <a:p>
            <a:pPr marL="3054350" indent="0">
              <a:buNone/>
            </a:pPr>
            <a:r>
              <a:rPr lang="de-DE" dirty="0" err="1"/>
              <a:t>Aykin</a:t>
            </a:r>
            <a:r>
              <a:rPr lang="de-DE" dirty="0"/>
              <a:t> </a:t>
            </a:r>
            <a:r>
              <a:rPr lang="de-DE" dirty="0" err="1"/>
              <a:t>Kalafatas</a:t>
            </a:r>
            <a:r>
              <a:rPr lang="de-DE" dirty="0"/>
              <a:t>		</a:t>
            </a:r>
          </a:p>
          <a:p>
            <a:pPr algn="ctr">
              <a:buNone/>
            </a:pPr>
            <a:r>
              <a:rPr lang="de-DE" dirty="0"/>
              <a:t>                Savignyhaus, Raum +4/0080 (Lehrstuhl Prof. Dr. Simon)</a:t>
            </a:r>
            <a:br>
              <a:rPr lang="de-DE" dirty="0"/>
            </a:br>
            <a:r>
              <a:rPr lang="de-DE" dirty="0"/>
              <a:t>Universitätsstraße 6</a:t>
            </a:r>
          </a:p>
          <a:p>
            <a:pPr algn="ctr">
              <a:buNone/>
            </a:pPr>
            <a:r>
              <a:rPr lang="de-DE" dirty="0"/>
              <a:t>	</a:t>
            </a:r>
          </a:p>
          <a:p>
            <a:pPr algn="ctr">
              <a:buNone/>
            </a:pPr>
            <a:r>
              <a:rPr lang="de-DE" dirty="0"/>
              <a:t> E-Mail:</a:t>
            </a:r>
          </a:p>
          <a:p>
            <a:pPr algn="ctr">
              <a:buNone/>
            </a:pPr>
            <a:r>
              <a:rPr lang="de-DE" dirty="0">
                <a:hlinkClick r:id="rId2"/>
              </a:rPr>
              <a:t>studienberatung-fb01@jura.uni-marburg.de</a:t>
            </a:r>
            <a:endParaRPr lang="de-DE" dirty="0"/>
          </a:p>
          <a:p>
            <a:pPr algn="ctr">
              <a:buNone/>
            </a:pPr>
            <a:r>
              <a:rPr lang="de-DE" dirty="0"/>
              <a:t>Tel. 06421 2823102</a:t>
            </a:r>
          </a:p>
          <a:p>
            <a:pPr algn="ctr">
              <a:buNone/>
            </a:pPr>
            <a:r>
              <a:rPr lang="de-DE" dirty="0"/>
              <a:t>Tel. 06421 2823210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0255B6-A540-46D9-B208-CAE3E40E5E5B}"/>
              </a:ext>
            </a:extLst>
          </p:cNvPr>
          <p:cNvSpPr>
            <a:spLocks noGrp="1" noChangeArrowheads="1"/>
          </p:cNvSpPr>
          <p:nvPr>
            <p:ph type="title"/>
          </p:nvPr>
        </p:nvSpPr>
        <p:spPr/>
        <p:txBody>
          <a:bodyPr/>
          <a:lstStyle/>
          <a:p>
            <a:pPr eaLnBrk="1" hangingPunct="1"/>
            <a:r>
              <a:rPr lang="de-DE" altLang="de-DE">
                <a:latin typeface="Arial" panose="020B0604020202020204" pitchFamily="34" charset="0"/>
              </a:rPr>
              <a:t>Studienjahr im Ausland</a:t>
            </a:r>
            <a:br>
              <a:rPr lang="de-DE" altLang="de-DE">
                <a:latin typeface="Arial" panose="020B0604020202020204" pitchFamily="34" charset="0"/>
              </a:rPr>
            </a:br>
            <a:r>
              <a:rPr lang="de-DE" altLang="de-DE">
                <a:latin typeface="Arial" panose="020B0604020202020204" pitchFamily="34" charset="0"/>
              </a:rPr>
              <a:t>LLP/Erasmus+</a:t>
            </a:r>
          </a:p>
        </p:txBody>
      </p:sp>
      <p:graphicFrame>
        <p:nvGraphicFramePr>
          <p:cNvPr id="5123" name="Object 3">
            <a:extLst>
              <a:ext uri="{FF2B5EF4-FFF2-40B4-BE49-F238E27FC236}">
                <a16:creationId xmlns:a16="http://schemas.microsoft.com/office/drawing/2014/main" id="{F6660886-5BAC-4CA3-9CF3-D2B571592846}"/>
              </a:ext>
            </a:extLst>
          </p:cNvPr>
          <p:cNvGraphicFramePr>
            <a:graphicFrameLocks noGrp="1" noChangeAspect="1"/>
          </p:cNvGraphicFramePr>
          <p:nvPr>
            <p:ph type="body" idx="1"/>
          </p:nvPr>
        </p:nvGraphicFramePr>
        <p:xfrm>
          <a:off x="2682875" y="2214563"/>
          <a:ext cx="4211638" cy="3881437"/>
        </p:xfrm>
        <a:graphic>
          <a:graphicData uri="http://schemas.openxmlformats.org/presentationml/2006/ole">
            <mc:AlternateContent xmlns:mc="http://schemas.openxmlformats.org/markup-compatibility/2006">
              <mc:Choice xmlns:v="urn:schemas-microsoft-com:vml" Requires="v">
                <p:oleObj spid="_x0000_s5124" name="Bitmap" r:id="rId4" imgW="1523810" imgH="1523810" progId="Paint.Picture">
                  <p:embed/>
                </p:oleObj>
              </mc:Choice>
              <mc:Fallback>
                <p:oleObj name="Bitmap" r:id="rId4" imgW="1523810" imgH="1523810" progId="Paint.Picture">
                  <p:embed/>
                  <p:pic>
                    <p:nvPicPr>
                      <p:cNvPr id="5123" name="Object 3">
                        <a:extLst>
                          <a:ext uri="{FF2B5EF4-FFF2-40B4-BE49-F238E27FC236}">
                            <a16:creationId xmlns:a16="http://schemas.microsoft.com/office/drawing/2014/main" id="{F6660886-5BAC-4CA3-9CF3-D2B5715928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875" y="2214563"/>
                        <a:ext cx="42116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4" name="Picture 4" descr="WORLD5">
            <a:extLst>
              <a:ext uri="{FF2B5EF4-FFF2-40B4-BE49-F238E27FC236}">
                <a16:creationId xmlns:a16="http://schemas.microsoft.com/office/drawing/2014/main" id="{E1036BC0-BD11-47C9-A50E-A86111302D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362200"/>
            <a:ext cx="6858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11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985B939-3352-4BDA-B17C-20E344F72D7B}"/>
              </a:ext>
            </a:extLst>
          </p:cNvPr>
          <p:cNvSpPr>
            <a:spLocks noGrp="1" noChangeArrowheads="1"/>
          </p:cNvSpPr>
          <p:nvPr>
            <p:ph type="title"/>
          </p:nvPr>
        </p:nvSpPr>
        <p:spPr/>
        <p:txBody>
          <a:bodyPr/>
          <a:lstStyle/>
          <a:p>
            <a:pPr eaLnBrk="1" hangingPunct="1"/>
            <a:r>
              <a:rPr lang="de-DE" altLang="de-DE">
                <a:latin typeface="Arial" panose="020B0604020202020204" pitchFamily="34" charset="0"/>
              </a:rPr>
              <a:t>Warum ins Ausland?</a:t>
            </a:r>
          </a:p>
        </p:txBody>
      </p:sp>
      <p:sp>
        <p:nvSpPr>
          <p:cNvPr id="7171" name="AutoShape 3">
            <a:extLst>
              <a:ext uri="{FF2B5EF4-FFF2-40B4-BE49-F238E27FC236}">
                <a16:creationId xmlns:a16="http://schemas.microsoft.com/office/drawing/2014/main" id="{05C8B70E-BD64-4C84-A2F6-60930AA4310F}"/>
              </a:ext>
            </a:extLst>
          </p:cNvPr>
          <p:cNvSpPr>
            <a:spLocks noChangeArrowheads="1"/>
          </p:cNvSpPr>
          <p:nvPr/>
        </p:nvSpPr>
        <p:spPr bwMode="auto">
          <a:xfrm>
            <a:off x="1828800" y="25146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36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p:txBody>
      </p:sp>
      <p:sp>
        <p:nvSpPr>
          <p:cNvPr id="7172" name="AutoShape 4">
            <a:extLst>
              <a:ext uri="{FF2B5EF4-FFF2-40B4-BE49-F238E27FC236}">
                <a16:creationId xmlns:a16="http://schemas.microsoft.com/office/drawing/2014/main" id="{A2A27BD4-B550-45CE-BB24-ED961ABF5874}"/>
              </a:ext>
            </a:extLst>
          </p:cNvPr>
          <p:cNvSpPr>
            <a:spLocks noChangeArrowheads="1"/>
          </p:cNvSpPr>
          <p:nvPr/>
        </p:nvSpPr>
        <p:spPr bwMode="auto">
          <a:xfrm>
            <a:off x="4495800" y="25146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36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p:txBody>
      </p:sp>
      <p:sp>
        <p:nvSpPr>
          <p:cNvPr id="7173" name="AutoShape 5">
            <a:extLst>
              <a:ext uri="{FF2B5EF4-FFF2-40B4-BE49-F238E27FC236}">
                <a16:creationId xmlns:a16="http://schemas.microsoft.com/office/drawing/2014/main" id="{D9E6CB02-2818-4921-88F4-F5CDAA5E0ADF}"/>
              </a:ext>
            </a:extLst>
          </p:cNvPr>
          <p:cNvSpPr>
            <a:spLocks noChangeArrowheads="1"/>
          </p:cNvSpPr>
          <p:nvPr/>
        </p:nvSpPr>
        <p:spPr bwMode="auto">
          <a:xfrm>
            <a:off x="7315200" y="25146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36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p:txBody>
      </p:sp>
      <p:sp>
        <p:nvSpPr>
          <p:cNvPr id="72710" name="Rectangle 6">
            <a:extLst>
              <a:ext uri="{FF2B5EF4-FFF2-40B4-BE49-F238E27FC236}">
                <a16:creationId xmlns:a16="http://schemas.microsoft.com/office/drawing/2014/main" id="{6F0D2064-ED32-4477-9585-FF27101C947D}"/>
              </a:ext>
            </a:extLst>
          </p:cNvPr>
          <p:cNvSpPr>
            <a:spLocks noChangeArrowheads="1"/>
          </p:cNvSpPr>
          <p:nvPr/>
        </p:nvSpPr>
        <p:spPr bwMode="auto">
          <a:xfrm>
            <a:off x="990600" y="3733800"/>
            <a:ext cx="2209800" cy="2209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Fachliche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Weiterbildung</a:t>
            </a:r>
          </a:p>
        </p:txBody>
      </p:sp>
      <p:sp>
        <p:nvSpPr>
          <p:cNvPr id="72711" name="Rectangle 7">
            <a:extLst>
              <a:ext uri="{FF2B5EF4-FFF2-40B4-BE49-F238E27FC236}">
                <a16:creationId xmlns:a16="http://schemas.microsoft.com/office/drawing/2014/main" id="{D4490D66-7F15-40DF-9634-B939D4D78921}"/>
              </a:ext>
            </a:extLst>
          </p:cNvPr>
          <p:cNvSpPr>
            <a:spLocks noChangeArrowheads="1"/>
          </p:cNvSpPr>
          <p:nvPr/>
        </p:nvSpPr>
        <p:spPr bwMode="auto">
          <a:xfrm>
            <a:off x="3733800" y="3733800"/>
            <a:ext cx="2209800" cy="2209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Sprache</a:t>
            </a:r>
          </a:p>
        </p:txBody>
      </p:sp>
      <p:sp>
        <p:nvSpPr>
          <p:cNvPr id="72712" name="Rectangle 8">
            <a:extLst>
              <a:ext uri="{FF2B5EF4-FFF2-40B4-BE49-F238E27FC236}">
                <a16:creationId xmlns:a16="http://schemas.microsoft.com/office/drawing/2014/main" id="{215680DD-5774-432A-ACCD-F3D21E473C65}"/>
              </a:ext>
            </a:extLst>
          </p:cNvPr>
          <p:cNvSpPr>
            <a:spLocks noChangeArrowheads="1"/>
          </p:cNvSpPr>
          <p:nvPr/>
        </p:nvSpPr>
        <p:spPr bwMode="auto">
          <a:xfrm>
            <a:off x="6477000" y="3733800"/>
            <a:ext cx="2209800" cy="2209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Persönliche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Erfahrung</a:t>
            </a:r>
          </a:p>
        </p:txBody>
      </p:sp>
    </p:spTree>
    <p:extLst>
      <p:ext uri="{BB962C8B-B14F-4D97-AF65-F5344CB8AC3E}">
        <p14:creationId xmlns:p14="http://schemas.microsoft.com/office/powerpoint/2010/main" val="1565936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additive="base">
                                        <p:cTn id="7" dur="500" fill="hold"/>
                                        <p:tgtEl>
                                          <p:spTgt spid="72710"/>
                                        </p:tgtEl>
                                        <p:attrNameLst>
                                          <p:attrName>ppt_x</p:attrName>
                                        </p:attrNameLst>
                                      </p:cBhvr>
                                      <p:tavLst>
                                        <p:tav tm="0">
                                          <p:val>
                                            <p:strVal val="0-#ppt_w/2"/>
                                          </p:val>
                                        </p:tav>
                                        <p:tav tm="100000">
                                          <p:val>
                                            <p:strVal val="#ppt_x"/>
                                          </p:val>
                                        </p:tav>
                                      </p:tavLst>
                                    </p:anim>
                                    <p:anim calcmode="lin" valueType="num">
                                      <p:cBhvr additive="base">
                                        <p:cTn id="8" dur="500" fill="hold"/>
                                        <p:tgtEl>
                                          <p:spTgt spid="727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11"/>
                                        </p:tgtEl>
                                        <p:attrNameLst>
                                          <p:attrName>style.visibility</p:attrName>
                                        </p:attrNameLst>
                                      </p:cBhvr>
                                      <p:to>
                                        <p:strVal val="visible"/>
                                      </p:to>
                                    </p:set>
                                    <p:anim calcmode="lin" valueType="num">
                                      <p:cBhvr additive="base">
                                        <p:cTn id="13" dur="500" fill="hold"/>
                                        <p:tgtEl>
                                          <p:spTgt spid="72711"/>
                                        </p:tgtEl>
                                        <p:attrNameLst>
                                          <p:attrName>ppt_x</p:attrName>
                                        </p:attrNameLst>
                                      </p:cBhvr>
                                      <p:tavLst>
                                        <p:tav tm="0">
                                          <p:val>
                                            <p:strVal val="0-#ppt_w/2"/>
                                          </p:val>
                                        </p:tav>
                                        <p:tav tm="100000">
                                          <p:val>
                                            <p:strVal val="#ppt_x"/>
                                          </p:val>
                                        </p:tav>
                                      </p:tavLst>
                                    </p:anim>
                                    <p:anim calcmode="lin" valueType="num">
                                      <p:cBhvr additive="base">
                                        <p:cTn id="14" dur="500" fill="hold"/>
                                        <p:tgtEl>
                                          <p:spTgt spid="727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12"/>
                                        </p:tgtEl>
                                        <p:attrNameLst>
                                          <p:attrName>style.visibility</p:attrName>
                                        </p:attrNameLst>
                                      </p:cBhvr>
                                      <p:to>
                                        <p:strVal val="visible"/>
                                      </p:to>
                                    </p:set>
                                    <p:anim calcmode="lin" valueType="num">
                                      <p:cBhvr additive="base">
                                        <p:cTn id="19" dur="500" fill="hold"/>
                                        <p:tgtEl>
                                          <p:spTgt spid="72712"/>
                                        </p:tgtEl>
                                        <p:attrNameLst>
                                          <p:attrName>ppt_x</p:attrName>
                                        </p:attrNameLst>
                                      </p:cBhvr>
                                      <p:tavLst>
                                        <p:tav tm="0">
                                          <p:val>
                                            <p:strVal val="0-#ppt_w/2"/>
                                          </p:val>
                                        </p:tav>
                                        <p:tav tm="100000">
                                          <p:val>
                                            <p:strVal val="#ppt_x"/>
                                          </p:val>
                                        </p:tav>
                                      </p:tavLst>
                                    </p:anim>
                                    <p:anim calcmode="lin" valueType="num">
                                      <p:cBhvr additive="base">
                                        <p:cTn id="20" dur="500" fill="hold"/>
                                        <p:tgtEl>
                                          <p:spTgt spid="72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animBg="1" autoUpdateAnimBg="0"/>
      <p:bldP spid="72711" grpId="0" animBg="1" autoUpdateAnimBg="0"/>
      <p:bldP spid="7271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6E70B7C-C28D-4BA8-B130-EEEC945E8D58}"/>
              </a:ext>
            </a:extLst>
          </p:cNvPr>
          <p:cNvSpPr>
            <a:spLocks noGrp="1" noChangeArrowheads="1"/>
          </p:cNvSpPr>
          <p:nvPr>
            <p:ph type="title"/>
          </p:nvPr>
        </p:nvSpPr>
        <p:spPr/>
        <p:txBody>
          <a:bodyPr/>
          <a:lstStyle/>
          <a:p>
            <a:pPr eaLnBrk="1" hangingPunct="1"/>
            <a:r>
              <a:rPr lang="de-DE" altLang="de-DE">
                <a:latin typeface="Arial" panose="020B0604020202020204" pitchFamily="34" charset="0"/>
              </a:rPr>
              <a:t>Fachliche Weiterbildung</a:t>
            </a:r>
          </a:p>
        </p:txBody>
      </p:sp>
      <p:sp>
        <p:nvSpPr>
          <p:cNvPr id="73731" name="Rectangle 3">
            <a:extLst>
              <a:ext uri="{FF2B5EF4-FFF2-40B4-BE49-F238E27FC236}">
                <a16:creationId xmlns:a16="http://schemas.microsoft.com/office/drawing/2014/main" id="{2141CDA0-8D60-4074-A883-D6C516CA9517}"/>
              </a:ext>
            </a:extLst>
          </p:cNvPr>
          <p:cNvSpPr>
            <a:spLocks noGrp="1" noChangeArrowheads="1"/>
          </p:cNvSpPr>
          <p:nvPr>
            <p:ph type="body" sz="half" idx="1"/>
          </p:nvPr>
        </p:nvSpPr>
        <p:spPr/>
        <p:txBody>
          <a:bodyPr/>
          <a:lstStyle/>
          <a:p>
            <a:pPr eaLnBrk="1" hangingPunct="1"/>
            <a:r>
              <a:rPr lang="de-DE" altLang="de-DE" sz="2400">
                <a:latin typeface="Arial" panose="020B0604020202020204" pitchFamily="34" charset="0"/>
              </a:rPr>
              <a:t>Für das Staatsexamen: EuropaR, VölkerR, Grundlagenfächer</a:t>
            </a:r>
          </a:p>
          <a:p>
            <a:pPr eaLnBrk="1" hangingPunct="1"/>
            <a:r>
              <a:rPr lang="de-DE" altLang="de-DE" sz="2400">
                <a:latin typeface="Arial" panose="020B0604020202020204" pitchFamily="34" charset="0"/>
              </a:rPr>
              <a:t>Lösungskreativität</a:t>
            </a:r>
          </a:p>
          <a:p>
            <a:pPr eaLnBrk="1" hangingPunct="1"/>
            <a:r>
              <a:rPr lang="de-DE" altLang="de-DE" sz="2400">
                <a:latin typeface="Arial" panose="020B0604020202020204" pitchFamily="34" charset="0"/>
              </a:rPr>
              <a:t>Zertifikat </a:t>
            </a:r>
          </a:p>
          <a:p>
            <a:pPr eaLnBrk="1" hangingPunct="1"/>
            <a:r>
              <a:rPr lang="de-DE" altLang="de-DE" sz="2400">
                <a:latin typeface="Arial" panose="020B0604020202020204" pitchFamily="34" charset="0"/>
              </a:rPr>
              <a:t>gute Vorbereitung für Praktikum, L.L.M., Master, Doktorat</a:t>
            </a:r>
          </a:p>
          <a:p>
            <a:pPr eaLnBrk="1" hangingPunct="1"/>
            <a:r>
              <a:rPr lang="de-DE" altLang="de-DE" sz="2400">
                <a:latin typeface="Arial" panose="020B0604020202020204" pitchFamily="34" charset="0"/>
              </a:rPr>
              <a:t>Vertiefung</a:t>
            </a:r>
          </a:p>
        </p:txBody>
      </p:sp>
      <p:pic>
        <p:nvPicPr>
          <p:cNvPr id="9220" name="Picture 4" descr="BD05015_">
            <a:extLst>
              <a:ext uri="{FF2B5EF4-FFF2-40B4-BE49-F238E27FC236}">
                <a16:creationId xmlns:a16="http://schemas.microsoft.com/office/drawing/2014/main" id="{F5A72B4B-2E7F-4F3B-B401-A93794046CFF}"/>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53013" y="2214563"/>
            <a:ext cx="3524250" cy="3881437"/>
          </a:xfrm>
        </p:spPr>
      </p:pic>
    </p:spTree>
    <p:extLst>
      <p:ext uri="{BB962C8B-B14F-4D97-AF65-F5344CB8AC3E}">
        <p14:creationId xmlns:p14="http://schemas.microsoft.com/office/powerpoint/2010/main" val="3453046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3074">
            <a:extLst>
              <a:ext uri="{FF2B5EF4-FFF2-40B4-BE49-F238E27FC236}">
                <a16:creationId xmlns:a16="http://schemas.microsoft.com/office/drawing/2014/main" id="{AF169CB7-99CB-4F3F-AAE6-BDB2E278EACD}"/>
              </a:ext>
            </a:extLst>
          </p:cNvPr>
          <p:cNvSpPr>
            <a:spLocks noGrp="1" noChangeArrowheads="1"/>
          </p:cNvSpPr>
          <p:nvPr>
            <p:ph type="title"/>
          </p:nvPr>
        </p:nvSpPr>
        <p:spPr/>
        <p:txBody>
          <a:bodyPr/>
          <a:lstStyle/>
          <a:p>
            <a:pPr eaLnBrk="1" hangingPunct="1"/>
            <a:r>
              <a:rPr lang="de-DE" altLang="de-DE">
                <a:latin typeface="Arial" panose="020B0604020202020204" pitchFamily="34" charset="0"/>
              </a:rPr>
              <a:t>Sprache</a:t>
            </a:r>
          </a:p>
        </p:txBody>
      </p:sp>
      <p:sp>
        <p:nvSpPr>
          <p:cNvPr id="74755" name="Rectangle 3075">
            <a:extLst>
              <a:ext uri="{FF2B5EF4-FFF2-40B4-BE49-F238E27FC236}">
                <a16:creationId xmlns:a16="http://schemas.microsoft.com/office/drawing/2014/main" id="{4C1B4C28-0EE4-49C4-8F82-01B731A67E57}"/>
              </a:ext>
            </a:extLst>
          </p:cNvPr>
          <p:cNvSpPr>
            <a:spLocks noGrp="1" noChangeArrowheads="1"/>
          </p:cNvSpPr>
          <p:nvPr>
            <p:ph type="body" sz="half" idx="1"/>
          </p:nvPr>
        </p:nvSpPr>
        <p:spPr/>
        <p:txBody>
          <a:bodyPr/>
          <a:lstStyle/>
          <a:p>
            <a:pPr eaLnBrk="1" hangingPunct="1">
              <a:lnSpc>
                <a:spcPct val="90000"/>
              </a:lnSpc>
            </a:pPr>
            <a:r>
              <a:rPr lang="de-DE" altLang="de-DE" sz="2400">
                <a:latin typeface="Arial" panose="020B0604020202020204" pitchFamily="34" charset="0"/>
              </a:rPr>
              <a:t>Persönlicher Nutzen durch Erlernen einer neuen Sprache</a:t>
            </a:r>
          </a:p>
          <a:p>
            <a:pPr eaLnBrk="1" hangingPunct="1">
              <a:lnSpc>
                <a:spcPct val="90000"/>
              </a:lnSpc>
            </a:pPr>
            <a:r>
              <a:rPr lang="de-DE" altLang="de-DE" sz="2400">
                <a:latin typeface="Arial" panose="020B0604020202020204" pitchFamily="34" charset="0"/>
              </a:rPr>
              <a:t>Erlernen fremdsprachiger Fachterminologie</a:t>
            </a:r>
          </a:p>
          <a:p>
            <a:pPr eaLnBrk="1" hangingPunct="1">
              <a:lnSpc>
                <a:spcPct val="90000"/>
              </a:lnSpc>
            </a:pPr>
            <a:r>
              <a:rPr lang="de-DE" altLang="de-DE" sz="2400">
                <a:latin typeface="Arial" panose="020B0604020202020204" pitchFamily="34" charset="0"/>
              </a:rPr>
              <a:t>Verbesserung beruflicher Chancen</a:t>
            </a:r>
          </a:p>
          <a:p>
            <a:pPr eaLnBrk="1" hangingPunct="1">
              <a:lnSpc>
                <a:spcPct val="90000"/>
              </a:lnSpc>
            </a:pPr>
            <a:r>
              <a:rPr lang="de-DE" altLang="de-DE" sz="2400">
                <a:latin typeface="Arial" panose="020B0604020202020204" pitchFamily="34" charset="0"/>
              </a:rPr>
              <a:t>Jedenfalls Englisch, gegebenenfalls weitere Sprache</a:t>
            </a:r>
          </a:p>
        </p:txBody>
      </p:sp>
      <p:pic>
        <p:nvPicPr>
          <p:cNvPr id="11268" name="Picture 3076" descr="BD06118_">
            <a:extLst>
              <a:ext uri="{FF2B5EF4-FFF2-40B4-BE49-F238E27FC236}">
                <a16:creationId xmlns:a16="http://schemas.microsoft.com/office/drawing/2014/main" id="{FFE5DD39-1EE9-4BAD-8CBD-33D9AAB64269}"/>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64100" y="2679700"/>
            <a:ext cx="3903663" cy="2949575"/>
          </a:xfrm>
        </p:spPr>
      </p:pic>
    </p:spTree>
    <p:extLst>
      <p:ext uri="{BB962C8B-B14F-4D97-AF65-F5344CB8AC3E}">
        <p14:creationId xmlns:p14="http://schemas.microsoft.com/office/powerpoint/2010/main" val="2212981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074">
            <a:extLst>
              <a:ext uri="{FF2B5EF4-FFF2-40B4-BE49-F238E27FC236}">
                <a16:creationId xmlns:a16="http://schemas.microsoft.com/office/drawing/2014/main" id="{3C20F64F-BFAF-4767-BF0D-5DC035400393}"/>
              </a:ext>
            </a:extLst>
          </p:cNvPr>
          <p:cNvSpPr>
            <a:spLocks noGrp="1" noChangeArrowheads="1"/>
          </p:cNvSpPr>
          <p:nvPr>
            <p:ph type="title"/>
          </p:nvPr>
        </p:nvSpPr>
        <p:spPr/>
        <p:txBody>
          <a:bodyPr/>
          <a:lstStyle/>
          <a:p>
            <a:pPr eaLnBrk="1" hangingPunct="1"/>
            <a:r>
              <a:rPr lang="de-DE" altLang="de-DE">
                <a:latin typeface="Arial" panose="020B0604020202020204" pitchFamily="34" charset="0"/>
              </a:rPr>
              <a:t>Persönliche Erfahrung</a:t>
            </a:r>
          </a:p>
        </p:txBody>
      </p:sp>
      <p:sp>
        <p:nvSpPr>
          <p:cNvPr id="75779" name="Rectangle 3075">
            <a:extLst>
              <a:ext uri="{FF2B5EF4-FFF2-40B4-BE49-F238E27FC236}">
                <a16:creationId xmlns:a16="http://schemas.microsoft.com/office/drawing/2014/main" id="{030DA186-97FB-4DBD-83BF-4B04F26EB767}"/>
              </a:ext>
            </a:extLst>
          </p:cNvPr>
          <p:cNvSpPr>
            <a:spLocks noGrp="1" noChangeArrowheads="1"/>
          </p:cNvSpPr>
          <p:nvPr>
            <p:ph type="body" sz="half" idx="1"/>
          </p:nvPr>
        </p:nvSpPr>
        <p:spPr>
          <a:xfrm>
            <a:off x="1143000" y="2514600"/>
            <a:ext cx="3657600" cy="3886200"/>
          </a:xfrm>
        </p:spPr>
        <p:txBody>
          <a:bodyPr/>
          <a:lstStyle/>
          <a:p>
            <a:pPr eaLnBrk="1" hangingPunct="1"/>
            <a:r>
              <a:rPr lang="de-DE" altLang="de-DE" sz="2400">
                <a:latin typeface="Arial" panose="020B0604020202020204" pitchFamily="34" charset="0"/>
              </a:rPr>
              <a:t>Neue Herausforderung</a:t>
            </a:r>
          </a:p>
          <a:p>
            <a:pPr eaLnBrk="1" hangingPunct="1">
              <a:buFont typeface="Wingdings" panose="05000000000000000000" pitchFamily="2" charset="2"/>
              <a:buNone/>
            </a:pPr>
            <a:r>
              <a:rPr lang="de-DE" altLang="de-DE" sz="2400">
                <a:latin typeface="Arial" panose="020B0604020202020204" pitchFamily="34" charset="0"/>
              </a:rPr>
              <a:t>	</a:t>
            </a:r>
            <a:r>
              <a:rPr lang="de-DE" altLang="de-DE" sz="2400">
                <a:latin typeface="Arial" panose="020B0604020202020204" pitchFamily="34" charset="0"/>
                <a:sym typeface="Wingdings" panose="05000000000000000000" pitchFamily="2" charset="2"/>
              </a:rPr>
              <a:t> 	Persönlichkeit, 	Selbstsicherheit, 	Verständnis, Mut</a:t>
            </a:r>
            <a:endParaRPr lang="de-DE" altLang="de-DE" sz="2400">
              <a:latin typeface="Arial" panose="020B0604020202020204" pitchFamily="34" charset="0"/>
            </a:endParaRPr>
          </a:p>
          <a:p>
            <a:pPr eaLnBrk="1" hangingPunct="1"/>
            <a:r>
              <a:rPr lang="de-DE" altLang="de-DE" sz="2400">
                <a:latin typeface="Arial" panose="020B0604020202020204" pitchFamily="34" charset="0"/>
              </a:rPr>
              <a:t>Festigung der Identität</a:t>
            </a:r>
          </a:p>
          <a:p>
            <a:pPr eaLnBrk="1" hangingPunct="1"/>
            <a:r>
              <a:rPr lang="de-DE" altLang="de-DE" sz="2400">
                <a:latin typeface="Arial" panose="020B0604020202020204" pitchFamily="34" charset="0"/>
              </a:rPr>
              <a:t>Freunde, Spaß, Kultur </a:t>
            </a:r>
          </a:p>
        </p:txBody>
      </p:sp>
      <p:pic>
        <p:nvPicPr>
          <p:cNvPr id="13316" name="Picture 3076" descr="j0078703">
            <a:extLst>
              <a:ext uri="{FF2B5EF4-FFF2-40B4-BE49-F238E27FC236}">
                <a16:creationId xmlns:a16="http://schemas.microsoft.com/office/drawing/2014/main" id="{F99827A7-B6C6-4472-98C6-6432454055B3}"/>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019800" y="2209800"/>
            <a:ext cx="2247900" cy="3881438"/>
          </a:xfrm>
        </p:spPr>
      </p:pic>
    </p:spTree>
    <p:extLst>
      <p:ext uri="{BB962C8B-B14F-4D97-AF65-F5344CB8AC3E}">
        <p14:creationId xmlns:p14="http://schemas.microsoft.com/office/powerpoint/2010/main" val="770281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Die Ausbildung zum Juristen</a:t>
            </a:r>
          </a:p>
        </p:txBody>
      </p:sp>
      <p:sp>
        <p:nvSpPr>
          <p:cNvPr id="4099" name="Rectangle 3"/>
          <p:cNvSpPr>
            <a:spLocks noGrp="1" noChangeArrowheads="1"/>
          </p:cNvSpPr>
          <p:nvPr>
            <p:ph type="body" idx="1"/>
          </p:nvPr>
        </p:nvSpPr>
        <p:spPr>
          <a:xfrm>
            <a:off x="323528" y="1484784"/>
            <a:ext cx="8229600" cy="4049713"/>
          </a:xfrm>
        </p:spPr>
        <p:txBody>
          <a:bodyPr/>
          <a:lstStyle/>
          <a:p>
            <a:pPr algn="ctr">
              <a:buFontTx/>
              <a:buChar char="-"/>
            </a:pPr>
            <a:r>
              <a:rPr lang="de-DE" altLang="de-DE" dirty="0"/>
              <a:t>Studium (10 Semester; Regelstudienzeit)</a:t>
            </a:r>
          </a:p>
          <a:p>
            <a:pPr>
              <a:buNone/>
            </a:pPr>
            <a:r>
              <a:rPr lang="de-DE" altLang="de-DE" dirty="0"/>
              <a:t>			           -&gt; Erste Prüfung</a:t>
            </a:r>
          </a:p>
          <a:p>
            <a:pPr algn="ctr">
              <a:buNone/>
            </a:pPr>
            <a:endParaRPr lang="de-DE" altLang="de-DE" dirty="0"/>
          </a:p>
          <a:p>
            <a:pPr algn="ctr">
              <a:buNone/>
            </a:pPr>
            <a:r>
              <a:rPr lang="de-DE" altLang="de-DE" dirty="0"/>
              <a:t>- Referendariat (2 Jahre)</a:t>
            </a:r>
          </a:p>
          <a:p>
            <a:pPr>
              <a:buNone/>
            </a:pPr>
            <a:r>
              <a:rPr lang="de-DE" altLang="de-DE" dirty="0"/>
              <a:t>			            -&gt; 2. Staatsexamen</a:t>
            </a:r>
          </a:p>
          <a:p>
            <a:pPr algn="ctr">
              <a:buNone/>
            </a:pPr>
            <a:endParaRPr lang="de-DE" altLang="de-DE" dirty="0"/>
          </a:p>
          <a:p>
            <a:pPr algn="ctr">
              <a:buNone/>
            </a:pPr>
            <a:endParaRPr lang="de-DE" altLang="de-DE" dirty="0"/>
          </a:p>
          <a:p>
            <a:pPr algn="ctr">
              <a:buNone/>
            </a:pPr>
            <a:r>
              <a:rPr lang="de-DE" altLang="de-DE" sz="2800" dirty="0"/>
              <a:t>-&gt; Befähigung zum Richteramt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A0B99768-B946-4306-A673-A3149368E1F1}"/>
              </a:ext>
            </a:extLst>
          </p:cNvPr>
          <p:cNvSpPr>
            <a:spLocks noGrp="1" noChangeArrowheads="1"/>
          </p:cNvSpPr>
          <p:nvPr>
            <p:ph type="title"/>
          </p:nvPr>
        </p:nvSpPr>
        <p:spPr/>
        <p:txBody>
          <a:bodyPr/>
          <a:lstStyle/>
          <a:p>
            <a:pPr eaLnBrk="1" hangingPunct="1"/>
            <a:r>
              <a:rPr lang="de-DE" altLang="de-DE">
                <a:latin typeface="Arial" panose="020B0604020202020204" pitchFamily="34" charset="0"/>
              </a:rPr>
              <a:t>Welches ist das richtige Land für mich?</a:t>
            </a:r>
          </a:p>
        </p:txBody>
      </p:sp>
      <p:sp>
        <p:nvSpPr>
          <p:cNvPr id="76803" name="Rectangle 1027">
            <a:extLst>
              <a:ext uri="{FF2B5EF4-FFF2-40B4-BE49-F238E27FC236}">
                <a16:creationId xmlns:a16="http://schemas.microsoft.com/office/drawing/2014/main" id="{5A8BE0D7-DE73-4D42-9821-F10D804ADAAA}"/>
              </a:ext>
            </a:extLst>
          </p:cNvPr>
          <p:cNvSpPr>
            <a:spLocks noGrp="1" noChangeArrowheads="1"/>
          </p:cNvSpPr>
          <p:nvPr>
            <p:ph type="body" sz="half" idx="1"/>
          </p:nvPr>
        </p:nvSpPr>
        <p:spPr>
          <a:xfrm>
            <a:off x="809625" y="1981200"/>
            <a:ext cx="3902075" cy="4114800"/>
          </a:xfrm>
        </p:spPr>
        <p:txBody>
          <a:bodyPr/>
          <a:lstStyle/>
          <a:p>
            <a:pPr eaLnBrk="1" hangingPunct="1">
              <a:lnSpc>
                <a:spcPct val="90000"/>
              </a:lnSpc>
            </a:pPr>
            <a:r>
              <a:rPr lang="de-DE" altLang="de-DE" sz="2400" u="sng">
                <a:latin typeface="Arial" panose="020B0604020202020204" pitchFamily="34" charset="0"/>
              </a:rPr>
              <a:t>Persönlich</a:t>
            </a:r>
            <a:r>
              <a:rPr lang="de-DE" altLang="de-DE" sz="2400">
                <a:latin typeface="Arial" panose="020B0604020202020204" pitchFamily="34" charset="0"/>
              </a:rPr>
              <a:t> (Einzelplatz oder mehrere Plätze an einer Partneruni?)</a:t>
            </a:r>
          </a:p>
          <a:p>
            <a:pPr eaLnBrk="1" hangingPunct="1">
              <a:lnSpc>
                <a:spcPct val="90000"/>
              </a:lnSpc>
            </a:pPr>
            <a:r>
              <a:rPr lang="de-DE" altLang="de-DE" sz="2400" u="sng">
                <a:latin typeface="Arial" panose="020B0604020202020204" pitchFamily="34" charset="0"/>
              </a:rPr>
              <a:t>Sprachlich</a:t>
            </a:r>
            <a:r>
              <a:rPr lang="de-DE" altLang="de-DE" sz="2400">
                <a:latin typeface="Arial" panose="020B0604020202020204" pitchFamily="34" charset="0"/>
              </a:rPr>
              <a:t> (wie viele Sprachen? Welche?)</a:t>
            </a:r>
          </a:p>
          <a:p>
            <a:pPr eaLnBrk="1" hangingPunct="1">
              <a:lnSpc>
                <a:spcPct val="90000"/>
              </a:lnSpc>
            </a:pPr>
            <a:r>
              <a:rPr lang="de-DE" altLang="de-DE" sz="2400" u="sng">
                <a:latin typeface="Arial" panose="020B0604020202020204" pitchFamily="34" charset="0"/>
              </a:rPr>
              <a:t>Fachlich</a:t>
            </a:r>
            <a:r>
              <a:rPr lang="de-DE" altLang="de-DE" sz="2400">
                <a:latin typeface="Arial" panose="020B0604020202020204" pitchFamily="34" charset="0"/>
              </a:rPr>
              <a:t> (Schwerpunkt)</a:t>
            </a:r>
          </a:p>
          <a:p>
            <a:pPr eaLnBrk="1" hangingPunct="1">
              <a:lnSpc>
                <a:spcPct val="90000"/>
              </a:lnSpc>
            </a:pPr>
            <a:r>
              <a:rPr lang="de-DE" altLang="de-DE" sz="2400">
                <a:latin typeface="Arial" panose="020B0604020202020204" pitchFamily="34" charset="0"/>
              </a:rPr>
              <a:t>Wie weit? Welche Richtung? Stadttyp?</a:t>
            </a:r>
          </a:p>
          <a:p>
            <a:pPr eaLnBrk="1" hangingPunct="1">
              <a:lnSpc>
                <a:spcPct val="90000"/>
              </a:lnSpc>
            </a:pPr>
            <a:r>
              <a:rPr lang="de-DE" altLang="de-DE" sz="2400">
                <a:latin typeface="Arial" panose="020B0604020202020204" pitchFamily="34" charset="0"/>
              </a:rPr>
              <a:t>Selbst organisieren?</a:t>
            </a:r>
          </a:p>
        </p:txBody>
      </p:sp>
      <p:pic>
        <p:nvPicPr>
          <p:cNvPr id="15364" name="Picture 1028">
            <a:extLst>
              <a:ext uri="{FF2B5EF4-FFF2-40B4-BE49-F238E27FC236}">
                <a16:creationId xmlns:a16="http://schemas.microsoft.com/office/drawing/2014/main" id="{0A0C45EB-BBCE-4753-BA37-E725FCDF840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69786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074">
            <a:extLst>
              <a:ext uri="{FF2B5EF4-FFF2-40B4-BE49-F238E27FC236}">
                <a16:creationId xmlns:a16="http://schemas.microsoft.com/office/drawing/2014/main" id="{4D28465B-1446-44A3-904A-04B88BD1A461}"/>
              </a:ext>
            </a:extLst>
          </p:cNvPr>
          <p:cNvSpPr>
            <a:spLocks noGrp="1" noChangeArrowheads="1"/>
          </p:cNvSpPr>
          <p:nvPr>
            <p:ph type="title"/>
          </p:nvPr>
        </p:nvSpPr>
        <p:spPr/>
        <p:txBody>
          <a:bodyPr/>
          <a:lstStyle/>
          <a:p>
            <a:pPr eaLnBrk="1" hangingPunct="1"/>
            <a:r>
              <a:rPr lang="de-DE" altLang="de-DE">
                <a:latin typeface="Arial" panose="020B0604020202020204" pitchFamily="34" charset="0"/>
              </a:rPr>
              <a:t>Das Angebot in Marburg:</a:t>
            </a:r>
          </a:p>
        </p:txBody>
      </p:sp>
      <p:sp>
        <p:nvSpPr>
          <p:cNvPr id="17411" name="Rectangle 3075">
            <a:extLst>
              <a:ext uri="{FF2B5EF4-FFF2-40B4-BE49-F238E27FC236}">
                <a16:creationId xmlns:a16="http://schemas.microsoft.com/office/drawing/2014/main" id="{DBC57D4E-7030-488A-92B7-3163EBF5C590}"/>
              </a:ext>
            </a:extLst>
          </p:cNvPr>
          <p:cNvSpPr>
            <a:spLocks noChangeArrowheads="1"/>
          </p:cNvSpPr>
          <p:nvPr/>
        </p:nvSpPr>
        <p:spPr bwMode="auto">
          <a:xfrm>
            <a:off x="685800" y="2514600"/>
            <a:ext cx="1600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Südeuropa</a:t>
            </a:r>
          </a:p>
        </p:txBody>
      </p:sp>
      <p:sp>
        <p:nvSpPr>
          <p:cNvPr id="17412" name="Rectangle 3076">
            <a:extLst>
              <a:ext uri="{FF2B5EF4-FFF2-40B4-BE49-F238E27FC236}">
                <a16:creationId xmlns:a16="http://schemas.microsoft.com/office/drawing/2014/main" id="{34AEAC56-26A5-4774-9F48-85D78D8AD3FF}"/>
              </a:ext>
            </a:extLst>
          </p:cNvPr>
          <p:cNvSpPr>
            <a:spLocks noChangeArrowheads="1"/>
          </p:cNvSpPr>
          <p:nvPr/>
        </p:nvSpPr>
        <p:spPr bwMode="auto">
          <a:xfrm>
            <a:off x="2916238" y="2514600"/>
            <a:ext cx="3240087"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Mitteleuropa</a:t>
            </a:r>
          </a:p>
        </p:txBody>
      </p:sp>
      <p:sp>
        <p:nvSpPr>
          <p:cNvPr id="17413" name="Rectangle 3077">
            <a:extLst>
              <a:ext uri="{FF2B5EF4-FFF2-40B4-BE49-F238E27FC236}">
                <a16:creationId xmlns:a16="http://schemas.microsoft.com/office/drawing/2014/main" id="{B3DA8337-CDB7-4DB6-8342-4D9052B4E8B3}"/>
              </a:ext>
            </a:extLst>
          </p:cNvPr>
          <p:cNvSpPr>
            <a:spLocks noChangeArrowheads="1"/>
          </p:cNvSpPr>
          <p:nvPr/>
        </p:nvSpPr>
        <p:spPr bwMode="auto">
          <a:xfrm>
            <a:off x="6804025" y="2492375"/>
            <a:ext cx="18288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Skandinavien</a:t>
            </a:r>
          </a:p>
        </p:txBody>
      </p:sp>
      <p:sp>
        <p:nvSpPr>
          <p:cNvPr id="17414" name="AutoShape 3078">
            <a:extLst>
              <a:ext uri="{FF2B5EF4-FFF2-40B4-BE49-F238E27FC236}">
                <a16:creationId xmlns:a16="http://schemas.microsoft.com/office/drawing/2014/main" id="{F0FEB10A-6FAE-4C9A-8528-9B9C656728B4}"/>
              </a:ext>
            </a:extLst>
          </p:cNvPr>
          <p:cNvSpPr>
            <a:spLocks noChangeArrowheads="1"/>
          </p:cNvSpPr>
          <p:nvPr/>
        </p:nvSpPr>
        <p:spPr bwMode="auto">
          <a:xfrm>
            <a:off x="1187450" y="32131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36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p:txBody>
      </p:sp>
      <p:sp>
        <p:nvSpPr>
          <p:cNvPr id="17415" name="AutoShape 3079">
            <a:extLst>
              <a:ext uri="{FF2B5EF4-FFF2-40B4-BE49-F238E27FC236}">
                <a16:creationId xmlns:a16="http://schemas.microsoft.com/office/drawing/2014/main" id="{983469EA-9DF7-415B-BC0C-39D808256E09}"/>
              </a:ext>
            </a:extLst>
          </p:cNvPr>
          <p:cNvSpPr>
            <a:spLocks noChangeArrowheads="1"/>
          </p:cNvSpPr>
          <p:nvPr/>
        </p:nvSpPr>
        <p:spPr bwMode="auto">
          <a:xfrm>
            <a:off x="4356100" y="3213100"/>
            <a:ext cx="485775" cy="385763"/>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36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p:txBody>
      </p:sp>
      <p:sp>
        <p:nvSpPr>
          <p:cNvPr id="17416" name="AutoShape 3080">
            <a:extLst>
              <a:ext uri="{FF2B5EF4-FFF2-40B4-BE49-F238E27FC236}">
                <a16:creationId xmlns:a16="http://schemas.microsoft.com/office/drawing/2014/main" id="{90DCB634-B776-4B63-9F41-DC0B72AAE295}"/>
              </a:ext>
            </a:extLst>
          </p:cNvPr>
          <p:cNvSpPr>
            <a:spLocks noChangeArrowheads="1"/>
          </p:cNvSpPr>
          <p:nvPr/>
        </p:nvSpPr>
        <p:spPr bwMode="auto">
          <a:xfrm>
            <a:off x="7380288" y="3213100"/>
            <a:ext cx="485775" cy="35877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36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p:txBody>
      </p:sp>
      <p:sp>
        <p:nvSpPr>
          <p:cNvPr id="78857" name="Rectangle 3081">
            <a:extLst>
              <a:ext uri="{FF2B5EF4-FFF2-40B4-BE49-F238E27FC236}">
                <a16:creationId xmlns:a16="http://schemas.microsoft.com/office/drawing/2014/main" id="{5784C9A9-4DC4-4B9B-8F33-23C02DF780DC}"/>
              </a:ext>
            </a:extLst>
          </p:cNvPr>
          <p:cNvSpPr>
            <a:spLocks noChangeArrowheads="1"/>
          </p:cNvSpPr>
          <p:nvPr/>
        </p:nvSpPr>
        <p:spPr bwMode="auto">
          <a:xfrm>
            <a:off x="685800" y="3657600"/>
            <a:ext cx="1600200" cy="2971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Griechen-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land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Italien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Portugal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Spanien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Türkei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p:txBody>
      </p:sp>
      <p:sp>
        <p:nvSpPr>
          <p:cNvPr id="78858" name="Rectangle 3082">
            <a:extLst>
              <a:ext uri="{FF2B5EF4-FFF2-40B4-BE49-F238E27FC236}">
                <a16:creationId xmlns:a16="http://schemas.microsoft.com/office/drawing/2014/main" id="{3D3F398D-6592-46D3-A2DD-B1FA9BE83365}"/>
              </a:ext>
            </a:extLst>
          </p:cNvPr>
          <p:cNvSpPr>
            <a:spLocks noChangeArrowheads="1"/>
          </p:cNvSpPr>
          <p:nvPr/>
        </p:nvSpPr>
        <p:spPr bwMode="auto">
          <a:xfrm>
            <a:off x="3276600" y="3644900"/>
            <a:ext cx="2743200" cy="2971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3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Belgien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3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Frankreich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3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Irland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3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Polen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3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Österreich, Schweiz</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3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Slowenien, Ungarn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3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Rumänien</a:t>
            </a:r>
          </a:p>
        </p:txBody>
      </p:sp>
      <p:sp>
        <p:nvSpPr>
          <p:cNvPr id="78859" name="Rectangle 3083">
            <a:extLst>
              <a:ext uri="{FF2B5EF4-FFF2-40B4-BE49-F238E27FC236}">
                <a16:creationId xmlns:a16="http://schemas.microsoft.com/office/drawing/2014/main" id="{BC14B487-A3A2-45D3-98C5-96A4E5134A8F}"/>
              </a:ext>
            </a:extLst>
          </p:cNvPr>
          <p:cNvSpPr>
            <a:spLocks noChangeArrowheads="1"/>
          </p:cNvSpPr>
          <p:nvPr/>
        </p:nvSpPr>
        <p:spPr bwMode="auto">
          <a:xfrm>
            <a:off x="6732588" y="3644900"/>
            <a:ext cx="1800225" cy="2971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Norwegen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562224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7"/>
                                        </p:tgtEl>
                                        <p:attrNameLst>
                                          <p:attrName>style.visibility</p:attrName>
                                        </p:attrNameLst>
                                      </p:cBhvr>
                                      <p:to>
                                        <p:strVal val="visible"/>
                                      </p:to>
                                    </p:set>
                                    <p:anim calcmode="lin" valueType="num">
                                      <p:cBhvr additive="base">
                                        <p:cTn id="7" dur="500" fill="hold"/>
                                        <p:tgtEl>
                                          <p:spTgt spid="78857"/>
                                        </p:tgtEl>
                                        <p:attrNameLst>
                                          <p:attrName>ppt_x</p:attrName>
                                        </p:attrNameLst>
                                      </p:cBhvr>
                                      <p:tavLst>
                                        <p:tav tm="0">
                                          <p:val>
                                            <p:strVal val="0-#ppt_w/2"/>
                                          </p:val>
                                        </p:tav>
                                        <p:tav tm="100000">
                                          <p:val>
                                            <p:strVal val="#ppt_x"/>
                                          </p:val>
                                        </p:tav>
                                      </p:tavLst>
                                    </p:anim>
                                    <p:anim calcmode="lin" valueType="num">
                                      <p:cBhvr additive="base">
                                        <p:cTn id="8" dur="500" fill="hold"/>
                                        <p:tgtEl>
                                          <p:spTgt spid="788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8"/>
                                        </p:tgtEl>
                                        <p:attrNameLst>
                                          <p:attrName>style.visibility</p:attrName>
                                        </p:attrNameLst>
                                      </p:cBhvr>
                                      <p:to>
                                        <p:strVal val="visible"/>
                                      </p:to>
                                    </p:set>
                                    <p:anim calcmode="lin" valueType="num">
                                      <p:cBhvr additive="base">
                                        <p:cTn id="13" dur="500" fill="hold"/>
                                        <p:tgtEl>
                                          <p:spTgt spid="78858"/>
                                        </p:tgtEl>
                                        <p:attrNameLst>
                                          <p:attrName>ppt_x</p:attrName>
                                        </p:attrNameLst>
                                      </p:cBhvr>
                                      <p:tavLst>
                                        <p:tav tm="0">
                                          <p:val>
                                            <p:strVal val="0-#ppt_w/2"/>
                                          </p:val>
                                        </p:tav>
                                        <p:tav tm="100000">
                                          <p:val>
                                            <p:strVal val="#ppt_x"/>
                                          </p:val>
                                        </p:tav>
                                      </p:tavLst>
                                    </p:anim>
                                    <p:anim calcmode="lin" valueType="num">
                                      <p:cBhvr additive="base">
                                        <p:cTn id="14" dur="500" fill="hold"/>
                                        <p:tgtEl>
                                          <p:spTgt spid="788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9"/>
                                        </p:tgtEl>
                                        <p:attrNameLst>
                                          <p:attrName>style.visibility</p:attrName>
                                        </p:attrNameLst>
                                      </p:cBhvr>
                                      <p:to>
                                        <p:strVal val="visible"/>
                                      </p:to>
                                    </p:set>
                                    <p:anim calcmode="lin" valueType="num">
                                      <p:cBhvr additive="base">
                                        <p:cTn id="19" dur="500" fill="hold"/>
                                        <p:tgtEl>
                                          <p:spTgt spid="78859"/>
                                        </p:tgtEl>
                                        <p:attrNameLst>
                                          <p:attrName>ppt_x</p:attrName>
                                        </p:attrNameLst>
                                      </p:cBhvr>
                                      <p:tavLst>
                                        <p:tav tm="0">
                                          <p:val>
                                            <p:strVal val="0-#ppt_w/2"/>
                                          </p:val>
                                        </p:tav>
                                        <p:tav tm="100000">
                                          <p:val>
                                            <p:strVal val="#ppt_x"/>
                                          </p:val>
                                        </p:tav>
                                      </p:tavLst>
                                    </p:anim>
                                    <p:anim calcmode="lin" valueType="num">
                                      <p:cBhvr additive="base">
                                        <p:cTn id="20" dur="500" fill="hold"/>
                                        <p:tgtEl>
                                          <p:spTgt spid="788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animBg="1" autoUpdateAnimBg="0"/>
      <p:bldP spid="78858" grpId="0" animBg="1" autoUpdateAnimBg="0"/>
      <p:bldP spid="7885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C3884984-830A-44EC-AE06-16E2014B160C}"/>
              </a:ext>
            </a:extLst>
          </p:cNvPr>
          <p:cNvSpPr>
            <a:spLocks noGrp="1" noChangeArrowheads="1"/>
          </p:cNvSpPr>
          <p:nvPr>
            <p:ph type="title"/>
          </p:nvPr>
        </p:nvSpPr>
        <p:spPr/>
        <p:txBody>
          <a:bodyPr/>
          <a:lstStyle/>
          <a:p>
            <a:pPr eaLnBrk="1" hangingPunct="1"/>
            <a:r>
              <a:rPr lang="de-DE" altLang="de-DE">
                <a:latin typeface="Arial" panose="020B0604020202020204" pitchFamily="34" charset="0"/>
              </a:rPr>
              <a:t>Frankreich</a:t>
            </a:r>
            <a:endParaRPr lang="de-DE" altLang="de-DE"/>
          </a:p>
        </p:txBody>
      </p:sp>
      <p:sp>
        <p:nvSpPr>
          <p:cNvPr id="64515" name="Rectangle 1027">
            <a:extLst>
              <a:ext uri="{FF2B5EF4-FFF2-40B4-BE49-F238E27FC236}">
                <a16:creationId xmlns:a16="http://schemas.microsoft.com/office/drawing/2014/main" id="{B9050BA2-32EB-4EE9-BD8F-C9DB06C04E5C}"/>
              </a:ext>
            </a:extLst>
          </p:cNvPr>
          <p:cNvSpPr>
            <a:spLocks noGrp="1" noChangeArrowheads="1"/>
          </p:cNvSpPr>
          <p:nvPr>
            <p:ph type="body" sz="half" idx="1"/>
          </p:nvPr>
        </p:nvSpPr>
        <p:spPr/>
        <p:txBody>
          <a:bodyPr/>
          <a:lstStyle/>
          <a:p>
            <a:pPr eaLnBrk="1" hangingPunct="1"/>
            <a:endParaRPr lang="de-DE" altLang="de-DE" sz="2400" b="1">
              <a:latin typeface="Arial" panose="020B0604020202020204" pitchFamily="34" charset="0"/>
            </a:endParaRPr>
          </a:p>
          <a:p>
            <a:pPr eaLnBrk="1" hangingPunct="1"/>
            <a:endParaRPr lang="de-DE" altLang="de-DE" sz="2400" b="1">
              <a:latin typeface="Arial" panose="020B0604020202020204" pitchFamily="34" charset="0"/>
            </a:endParaRPr>
          </a:p>
          <a:p>
            <a:pPr eaLnBrk="1" hangingPunct="1"/>
            <a:endParaRPr lang="de-DE" altLang="de-DE" sz="2400" b="1">
              <a:latin typeface="Arial" panose="020B0604020202020204" pitchFamily="34" charset="0"/>
            </a:endParaRPr>
          </a:p>
          <a:p>
            <a:pPr eaLnBrk="1" hangingPunct="1"/>
            <a:r>
              <a:rPr lang="de-DE" altLang="de-DE" sz="2400" b="1">
                <a:latin typeface="Arial" panose="020B0604020202020204" pitchFamily="34" charset="0"/>
              </a:rPr>
              <a:t>Sprachanforderungen:</a:t>
            </a:r>
          </a:p>
          <a:p>
            <a:pPr lvl="1" eaLnBrk="1" hangingPunct="1"/>
            <a:r>
              <a:rPr lang="de-DE" altLang="de-DE" sz="2400" b="1">
                <a:latin typeface="Arial" panose="020B0604020202020204" pitchFamily="34" charset="0"/>
              </a:rPr>
              <a:t>Franz</a:t>
            </a:r>
            <a:r>
              <a:rPr lang="de-DE" altLang="de-DE" sz="2400" b="1"/>
              <a:t>ö</a:t>
            </a:r>
            <a:r>
              <a:rPr lang="de-DE" altLang="de-DE" sz="2400" b="1">
                <a:latin typeface="Arial" panose="020B0604020202020204" pitchFamily="34" charset="0"/>
              </a:rPr>
              <a:t>sisch</a:t>
            </a:r>
          </a:p>
        </p:txBody>
      </p:sp>
      <p:pic>
        <p:nvPicPr>
          <p:cNvPr id="19460" name="Picture 1029">
            <a:extLst>
              <a:ext uri="{FF2B5EF4-FFF2-40B4-BE49-F238E27FC236}">
                <a16:creationId xmlns:a16="http://schemas.microsoft.com/office/drawing/2014/main" id="{5FDC19B5-E833-4969-AC93-CDA26319CEA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03185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3" end="3"/>
                                            </p:txEl>
                                          </p:spTgt>
                                        </p:tgtEl>
                                        <p:attrNameLst>
                                          <p:attrName>style.visibility</p:attrName>
                                        </p:attrNameLst>
                                      </p:cBhvr>
                                      <p:to>
                                        <p:strVal val="visible"/>
                                      </p:to>
                                    </p:set>
                                    <p:anim calcmode="lin" valueType="num">
                                      <p:cBhvr additive="base">
                                        <p:cTn id="7"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515">
                                            <p:txEl>
                                              <p:pRg st="4" end="4"/>
                                            </p:txEl>
                                          </p:spTgt>
                                        </p:tgtEl>
                                        <p:attrNameLst>
                                          <p:attrName>style.visibility</p:attrName>
                                        </p:attrNameLst>
                                      </p:cBhvr>
                                      <p:to>
                                        <p:strVal val="visible"/>
                                      </p:to>
                                    </p:set>
                                    <p:anim calcmode="lin" valueType="num">
                                      <p:cBhvr additive="base">
                                        <p:cTn id="11" dur="5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F6F18BF-69EE-4D5A-956D-F1B697FC9FE5}"/>
              </a:ext>
            </a:extLst>
          </p:cNvPr>
          <p:cNvSpPr>
            <a:spLocks noGrp="1" noChangeArrowheads="1"/>
          </p:cNvSpPr>
          <p:nvPr>
            <p:ph type="title"/>
          </p:nvPr>
        </p:nvSpPr>
        <p:spPr/>
        <p:txBody>
          <a:bodyPr/>
          <a:lstStyle/>
          <a:p>
            <a:pPr eaLnBrk="1" hangingPunct="1"/>
            <a:r>
              <a:rPr lang="de-DE" altLang="de-DE">
                <a:latin typeface="Arial" panose="020B0604020202020204" pitchFamily="34" charset="0"/>
              </a:rPr>
              <a:t>Frankreich – Paris</a:t>
            </a:r>
            <a:br>
              <a:rPr lang="de-DE" altLang="de-DE">
                <a:latin typeface="Arial" panose="020B0604020202020204" pitchFamily="34" charset="0"/>
              </a:rPr>
            </a:br>
            <a:r>
              <a:rPr lang="de-DE" altLang="de-DE" sz="3000">
                <a:latin typeface="Arial" panose="020B0604020202020204" pitchFamily="34" charset="0"/>
              </a:rPr>
              <a:t>Université Paris-Sud XI</a:t>
            </a:r>
            <a:endParaRPr lang="de-DE" altLang="de-DE">
              <a:latin typeface="Arial" panose="020B0604020202020204" pitchFamily="34" charset="0"/>
            </a:endParaRPr>
          </a:p>
        </p:txBody>
      </p:sp>
      <p:sp>
        <p:nvSpPr>
          <p:cNvPr id="21507" name="Rectangle 3">
            <a:extLst>
              <a:ext uri="{FF2B5EF4-FFF2-40B4-BE49-F238E27FC236}">
                <a16:creationId xmlns:a16="http://schemas.microsoft.com/office/drawing/2014/main" id="{40947D59-3E05-4D74-BF2F-776428C2400B}"/>
              </a:ext>
            </a:extLst>
          </p:cNvPr>
          <p:cNvSpPr>
            <a:spLocks noGrp="1" noChangeArrowheads="1"/>
          </p:cNvSpPr>
          <p:nvPr>
            <p:ph type="body" sz="half" idx="1"/>
          </p:nvPr>
        </p:nvSpPr>
        <p:spPr/>
        <p:txBody>
          <a:bodyPr/>
          <a:lstStyle/>
          <a:p>
            <a:pPr eaLnBrk="1" hangingPunct="1">
              <a:lnSpc>
                <a:spcPct val="90000"/>
              </a:lnSpc>
            </a:pPr>
            <a:r>
              <a:rPr lang="de-DE" altLang="de-DE" sz="2200" b="1">
                <a:latin typeface="Arial" panose="020B0604020202020204" pitchFamily="34" charset="0"/>
              </a:rPr>
              <a:t>Stadt: Paris</a:t>
            </a:r>
          </a:p>
          <a:p>
            <a:pPr eaLnBrk="1" hangingPunct="1">
              <a:lnSpc>
                <a:spcPct val="90000"/>
              </a:lnSpc>
            </a:pPr>
            <a:r>
              <a:rPr lang="de-DE" altLang="de-DE" sz="2200" b="1">
                <a:latin typeface="Arial" panose="020B0604020202020204" pitchFamily="34" charset="0"/>
              </a:rPr>
              <a:t>Plätze: 6</a:t>
            </a:r>
          </a:p>
          <a:p>
            <a:pPr eaLnBrk="1" hangingPunct="1">
              <a:lnSpc>
                <a:spcPct val="90000"/>
              </a:lnSpc>
            </a:pPr>
            <a:r>
              <a:rPr lang="de-DE" altLang="de-DE" sz="2200" b="1">
                <a:latin typeface="Arial" panose="020B0604020202020204" pitchFamily="34" charset="0"/>
              </a:rPr>
              <a:t>Gegründet: 1970 durch Zusammenschluss mehrer Institute</a:t>
            </a:r>
          </a:p>
          <a:p>
            <a:pPr eaLnBrk="1" hangingPunct="1">
              <a:lnSpc>
                <a:spcPct val="90000"/>
              </a:lnSpc>
            </a:pPr>
            <a:r>
              <a:rPr lang="de-DE" altLang="de-DE" sz="2200" b="1">
                <a:latin typeface="Arial" panose="020B0604020202020204" pitchFamily="34" charset="0"/>
              </a:rPr>
              <a:t>Studentenzahl: 30.000 (davon 3200 aus dem Ausland)</a:t>
            </a:r>
          </a:p>
          <a:p>
            <a:pPr eaLnBrk="1" hangingPunct="1">
              <a:lnSpc>
                <a:spcPct val="90000"/>
              </a:lnSpc>
            </a:pPr>
            <a:r>
              <a:rPr lang="de-DE" altLang="de-DE" sz="2200" b="1">
                <a:latin typeface="Arial" panose="020B0604020202020204" pitchFamily="34" charset="0"/>
              </a:rPr>
              <a:t>Einwohnerzahl: </a:t>
            </a:r>
            <a:br>
              <a:rPr lang="de-DE" altLang="de-DE" sz="2200" b="1">
                <a:latin typeface="Arial" panose="020B0604020202020204" pitchFamily="34" charset="0"/>
              </a:rPr>
            </a:br>
            <a:r>
              <a:rPr lang="de-DE" altLang="de-DE" sz="2200" b="1">
                <a:latin typeface="Arial" panose="020B0604020202020204" pitchFamily="34" charset="0"/>
              </a:rPr>
              <a:t>2.1 Millionen (Zentrum), </a:t>
            </a:r>
            <a:br>
              <a:rPr lang="de-DE" altLang="de-DE" sz="2200" b="1">
                <a:latin typeface="Arial" panose="020B0604020202020204" pitchFamily="34" charset="0"/>
              </a:rPr>
            </a:br>
            <a:r>
              <a:rPr lang="de-DE" altLang="de-DE" sz="2200" b="1">
                <a:latin typeface="Arial" panose="020B0604020202020204" pitchFamily="34" charset="0"/>
              </a:rPr>
              <a:t>10 Millionen (Ballungsraum)</a:t>
            </a:r>
          </a:p>
        </p:txBody>
      </p:sp>
      <p:pic>
        <p:nvPicPr>
          <p:cNvPr id="21508" name="Picture 6" descr="Paris">
            <a:extLst>
              <a:ext uri="{FF2B5EF4-FFF2-40B4-BE49-F238E27FC236}">
                <a16:creationId xmlns:a16="http://schemas.microsoft.com/office/drawing/2014/main" id="{5C255A5E-2111-4232-9F77-CB7E0462939D}"/>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64100" y="2760663"/>
            <a:ext cx="3903663" cy="2787650"/>
          </a:xfrm>
        </p:spPr>
      </p:pic>
    </p:spTree>
    <p:extLst>
      <p:ext uri="{BB962C8B-B14F-4D97-AF65-F5344CB8AC3E}">
        <p14:creationId xmlns:p14="http://schemas.microsoft.com/office/powerpoint/2010/main" val="414139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EB21165-16F4-4644-9404-D7421808FF24}"/>
              </a:ext>
            </a:extLst>
          </p:cNvPr>
          <p:cNvSpPr>
            <a:spLocks noGrp="1" noChangeArrowheads="1"/>
          </p:cNvSpPr>
          <p:nvPr>
            <p:ph type="title"/>
          </p:nvPr>
        </p:nvSpPr>
        <p:spPr/>
        <p:txBody>
          <a:bodyPr/>
          <a:lstStyle/>
          <a:p>
            <a:pPr eaLnBrk="1" hangingPunct="1"/>
            <a:r>
              <a:rPr lang="de-DE" altLang="de-DE">
                <a:latin typeface="Arial" panose="020B0604020202020204" pitchFamily="34" charset="0"/>
              </a:rPr>
              <a:t>Irland</a:t>
            </a:r>
          </a:p>
        </p:txBody>
      </p:sp>
      <p:sp>
        <p:nvSpPr>
          <p:cNvPr id="25603" name="Rectangle 3">
            <a:extLst>
              <a:ext uri="{FF2B5EF4-FFF2-40B4-BE49-F238E27FC236}">
                <a16:creationId xmlns:a16="http://schemas.microsoft.com/office/drawing/2014/main" id="{B5B9BB6F-3158-4C1B-9A5F-964FB120C0CB}"/>
              </a:ext>
            </a:extLst>
          </p:cNvPr>
          <p:cNvSpPr>
            <a:spLocks noGrp="1" noChangeArrowheads="1"/>
          </p:cNvSpPr>
          <p:nvPr>
            <p:ph type="body" sz="half" idx="1"/>
          </p:nvPr>
        </p:nvSpPr>
        <p:spPr/>
        <p:txBody>
          <a:bodyPr/>
          <a:lstStyle/>
          <a:p>
            <a:pPr eaLnBrk="1" hangingPunct="1"/>
            <a:endParaRPr lang="de-DE" altLang="de-DE" sz="2800" b="1">
              <a:latin typeface="Arial" panose="020B0604020202020204" pitchFamily="34" charset="0"/>
            </a:endParaRPr>
          </a:p>
          <a:p>
            <a:pPr eaLnBrk="1" hangingPunct="1"/>
            <a:endParaRPr lang="de-DE" altLang="de-DE" sz="2800" b="1">
              <a:latin typeface="Arial" panose="020B0604020202020204" pitchFamily="34" charset="0"/>
            </a:endParaRPr>
          </a:p>
          <a:p>
            <a:pPr eaLnBrk="1" hangingPunct="1"/>
            <a:r>
              <a:rPr lang="de-DE" altLang="de-DE" sz="2400" b="1">
                <a:latin typeface="Arial" panose="020B0604020202020204" pitchFamily="34" charset="0"/>
              </a:rPr>
              <a:t>Sprachanforderungen:</a:t>
            </a:r>
          </a:p>
          <a:p>
            <a:pPr lvl="1" eaLnBrk="1" hangingPunct="1"/>
            <a:r>
              <a:rPr lang="de-DE" altLang="de-DE" sz="2400" b="1">
                <a:latin typeface="Arial" panose="020B0604020202020204" pitchFamily="34" charset="0"/>
              </a:rPr>
              <a:t>Englisch</a:t>
            </a:r>
          </a:p>
        </p:txBody>
      </p:sp>
      <p:pic>
        <p:nvPicPr>
          <p:cNvPr id="23556" name="Picture 5">
            <a:extLst>
              <a:ext uri="{FF2B5EF4-FFF2-40B4-BE49-F238E27FC236}">
                <a16:creationId xmlns:a16="http://schemas.microsoft.com/office/drawing/2014/main" id="{F80C7742-DB1B-4602-8C4A-A5F57C213414}"/>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53000" y="2286000"/>
            <a:ext cx="3903663" cy="3881438"/>
          </a:xfrm>
        </p:spPr>
      </p:pic>
      <p:sp>
        <p:nvSpPr>
          <p:cNvPr id="23557" name="Oval 6">
            <a:extLst>
              <a:ext uri="{FF2B5EF4-FFF2-40B4-BE49-F238E27FC236}">
                <a16:creationId xmlns:a16="http://schemas.microsoft.com/office/drawing/2014/main" id="{F463C509-EA93-4079-AB2D-8273D6ED891A}"/>
              </a:ext>
            </a:extLst>
          </p:cNvPr>
          <p:cNvSpPr>
            <a:spLocks noChangeArrowheads="1"/>
          </p:cNvSpPr>
          <p:nvPr/>
        </p:nvSpPr>
        <p:spPr bwMode="auto">
          <a:xfrm>
            <a:off x="8153400" y="4724400"/>
            <a:ext cx="228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36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endParaRPr>
          </a:p>
        </p:txBody>
      </p:sp>
      <p:sp>
        <p:nvSpPr>
          <p:cNvPr id="23558" name="Text Box 7">
            <a:extLst>
              <a:ext uri="{FF2B5EF4-FFF2-40B4-BE49-F238E27FC236}">
                <a16:creationId xmlns:a16="http://schemas.microsoft.com/office/drawing/2014/main" id="{7E0B31CD-8B65-4B81-AADA-6927299BC535}"/>
              </a:ext>
            </a:extLst>
          </p:cNvPr>
          <p:cNvSpPr txBox="1">
            <a:spLocks noChangeArrowheads="1"/>
          </p:cNvSpPr>
          <p:nvPr/>
        </p:nvSpPr>
        <p:spPr bwMode="auto">
          <a:xfrm>
            <a:off x="7620000" y="4343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a:ln>
                  <a:noFill/>
                </a:ln>
                <a:solidFill>
                  <a:srgbClr val="003366"/>
                </a:solidFill>
                <a:effectLst/>
                <a:uLnTx/>
                <a:uFillTx/>
                <a:latin typeface="Arial" panose="020B0604020202020204" pitchFamily="34" charset="0"/>
                <a:ea typeface="+mn-ea"/>
                <a:cs typeface="Times New Roman" panose="02020603050405020304" pitchFamily="18" charset="0"/>
              </a:rPr>
              <a:t>Dublin</a:t>
            </a:r>
          </a:p>
        </p:txBody>
      </p:sp>
    </p:spTree>
    <p:extLst>
      <p:ext uri="{BB962C8B-B14F-4D97-AF65-F5344CB8AC3E}">
        <p14:creationId xmlns:p14="http://schemas.microsoft.com/office/powerpoint/2010/main" val="2432832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 calcmode="lin" valueType="num">
                                      <p:cBhvr additive="base">
                                        <p:cTn id="7"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anim calcmode="lin" valueType="num">
                                      <p:cBhvr additive="base">
                                        <p:cTn id="11"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1100214-8964-4514-B89A-86D8B25C0566}"/>
              </a:ext>
            </a:extLst>
          </p:cNvPr>
          <p:cNvSpPr>
            <a:spLocks noGrp="1" noChangeArrowheads="1"/>
          </p:cNvSpPr>
          <p:nvPr>
            <p:ph type="title"/>
          </p:nvPr>
        </p:nvSpPr>
        <p:spPr/>
        <p:txBody>
          <a:bodyPr/>
          <a:lstStyle/>
          <a:p>
            <a:pPr eaLnBrk="1" hangingPunct="1"/>
            <a:r>
              <a:rPr lang="de-DE" altLang="de-DE">
                <a:latin typeface="Arial" panose="020B0604020202020204" pitchFamily="34" charset="0"/>
              </a:rPr>
              <a:t>Irland – Dublin</a:t>
            </a:r>
            <a:br>
              <a:rPr lang="de-DE" altLang="de-DE">
                <a:latin typeface="Arial" panose="020B0604020202020204" pitchFamily="34" charset="0"/>
              </a:rPr>
            </a:br>
            <a:r>
              <a:rPr lang="de-DE" altLang="de-DE" sz="3000">
                <a:latin typeface="Arial" panose="020B0604020202020204" pitchFamily="34" charset="0"/>
              </a:rPr>
              <a:t>University of Dublin / Trinity College</a:t>
            </a:r>
            <a:endParaRPr lang="de-DE" altLang="de-DE">
              <a:latin typeface="Arial" panose="020B0604020202020204" pitchFamily="34" charset="0"/>
            </a:endParaRPr>
          </a:p>
        </p:txBody>
      </p:sp>
      <p:sp>
        <p:nvSpPr>
          <p:cNvPr id="25603" name="Rectangle 3">
            <a:extLst>
              <a:ext uri="{FF2B5EF4-FFF2-40B4-BE49-F238E27FC236}">
                <a16:creationId xmlns:a16="http://schemas.microsoft.com/office/drawing/2014/main" id="{7B56A69F-478C-4653-98A3-98EE58EA924D}"/>
              </a:ext>
            </a:extLst>
          </p:cNvPr>
          <p:cNvSpPr>
            <a:spLocks noGrp="1" noChangeArrowheads="1"/>
          </p:cNvSpPr>
          <p:nvPr>
            <p:ph type="body" sz="half" idx="1"/>
          </p:nvPr>
        </p:nvSpPr>
        <p:spPr/>
        <p:txBody>
          <a:bodyPr/>
          <a:lstStyle/>
          <a:p>
            <a:pPr eaLnBrk="1" hangingPunct="1">
              <a:lnSpc>
                <a:spcPct val="90000"/>
              </a:lnSpc>
            </a:pPr>
            <a:endParaRPr lang="de-DE" altLang="de-DE" sz="2600" b="1">
              <a:latin typeface="Arial" panose="020B0604020202020204" pitchFamily="34" charset="0"/>
            </a:endParaRPr>
          </a:p>
          <a:p>
            <a:pPr eaLnBrk="1" hangingPunct="1">
              <a:lnSpc>
                <a:spcPct val="90000"/>
              </a:lnSpc>
            </a:pPr>
            <a:endParaRPr lang="de-DE" altLang="de-DE" sz="2600" b="1">
              <a:latin typeface="Arial" panose="020B0604020202020204" pitchFamily="34" charset="0"/>
            </a:endParaRPr>
          </a:p>
          <a:p>
            <a:pPr eaLnBrk="1" hangingPunct="1">
              <a:lnSpc>
                <a:spcPct val="90000"/>
              </a:lnSpc>
            </a:pPr>
            <a:r>
              <a:rPr lang="de-DE" altLang="de-DE" sz="2600" b="1">
                <a:latin typeface="Arial" panose="020B0604020202020204" pitchFamily="34" charset="0"/>
              </a:rPr>
              <a:t>Stadt: Dublin</a:t>
            </a:r>
          </a:p>
          <a:p>
            <a:pPr eaLnBrk="1" hangingPunct="1">
              <a:lnSpc>
                <a:spcPct val="90000"/>
              </a:lnSpc>
            </a:pPr>
            <a:r>
              <a:rPr lang="de-DE" altLang="de-DE" sz="2600" b="1">
                <a:latin typeface="Arial" panose="020B0604020202020204" pitchFamily="34" charset="0"/>
              </a:rPr>
              <a:t>Plätze: 1</a:t>
            </a:r>
          </a:p>
          <a:p>
            <a:pPr eaLnBrk="1" hangingPunct="1">
              <a:lnSpc>
                <a:spcPct val="90000"/>
              </a:lnSpc>
            </a:pPr>
            <a:r>
              <a:rPr lang="de-DE" altLang="de-DE" sz="2600" b="1">
                <a:latin typeface="Arial" panose="020B0604020202020204" pitchFamily="34" charset="0"/>
              </a:rPr>
              <a:t>Gegründet: 1592</a:t>
            </a:r>
          </a:p>
          <a:p>
            <a:pPr eaLnBrk="1" hangingPunct="1">
              <a:lnSpc>
                <a:spcPct val="90000"/>
              </a:lnSpc>
            </a:pPr>
            <a:r>
              <a:rPr lang="de-DE" altLang="de-DE" sz="2600" b="1">
                <a:latin typeface="Arial" panose="020B0604020202020204" pitchFamily="34" charset="0"/>
              </a:rPr>
              <a:t>Studentenzahl: 12.000</a:t>
            </a:r>
          </a:p>
          <a:p>
            <a:pPr eaLnBrk="1" hangingPunct="1">
              <a:lnSpc>
                <a:spcPct val="90000"/>
              </a:lnSpc>
            </a:pPr>
            <a:r>
              <a:rPr lang="de-DE" altLang="de-DE" sz="2600" b="1">
                <a:latin typeface="Arial" panose="020B0604020202020204" pitchFamily="34" charset="0"/>
              </a:rPr>
              <a:t>Einwohnerzahl: 506.000</a:t>
            </a:r>
          </a:p>
        </p:txBody>
      </p:sp>
      <p:pic>
        <p:nvPicPr>
          <p:cNvPr id="25604" name="Picture 7" descr="dublin">
            <a:extLst>
              <a:ext uri="{FF2B5EF4-FFF2-40B4-BE49-F238E27FC236}">
                <a16:creationId xmlns:a16="http://schemas.microsoft.com/office/drawing/2014/main" id="{B50223D4-C021-4B99-8096-1E401F88A5D9}"/>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21325" y="2214563"/>
            <a:ext cx="2589213" cy="3881437"/>
          </a:xfrm>
          <a:noFill/>
        </p:spPr>
      </p:pic>
    </p:spTree>
    <p:extLst>
      <p:ext uri="{BB962C8B-B14F-4D97-AF65-F5344CB8AC3E}">
        <p14:creationId xmlns:p14="http://schemas.microsoft.com/office/powerpoint/2010/main" val="3415320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3927A4A-C557-4112-A8CA-57F896DA63D1}"/>
              </a:ext>
            </a:extLst>
          </p:cNvPr>
          <p:cNvSpPr>
            <a:spLocks noGrp="1" noChangeArrowheads="1"/>
          </p:cNvSpPr>
          <p:nvPr>
            <p:ph type="title"/>
          </p:nvPr>
        </p:nvSpPr>
        <p:spPr/>
        <p:txBody>
          <a:bodyPr/>
          <a:lstStyle/>
          <a:p>
            <a:pPr eaLnBrk="1" hangingPunct="1"/>
            <a:r>
              <a:rPr lang="de-DE" altLang="de-DE">
                <a:latin typeface="Arial" panose="020B0604020202020204" pitchFamily="34" charset="0"/>
              </a:rPr>
              <a:t>Italien</a:t>
            </a:r>
          </a:p>
        </p:txBody>
      </p:sp>
      <p:sp>
        <p:nvSpPr>
          <p:cNvPr id="62467" name="Rectangle 3">
            <a:extLst>
              <a:ext uri="{FF2B5EF4-FFF2-40B4-BE49-F238E27FC236}">
                <a16:creationId xmlns:a16="http://schemas.microsoft.com/office/drawing/2014/main" id="{97FA0B4B-5029-4128-99B7-EDFA96F5A215}"/>
              </a:ext>
            </a:extLst>
          </p:cNvPr>
          <p:cNvSpPr>
            <a:spLocks noGrp="1" noChangeArrowheads="1"/>
          </p:cNvSpPr>
          <p:nvPr>
            <p:ph type="body" sz="half" idx="1"/>
          </p:nvPr>
        </p:nvSpPr>
        <p:spPr/>
        <p:txBody>
          <a:bodyPr/>
          <a:lstStyle/>
          <a:p>
            <a:pPr eaLnBrk="1" hangingPunct="1"/>
            <a:endParaRPr lang="de-DE" altLang="de-DE" sz="2400" b="1">
              <a:latin typeface="Arial" panose="020B0604020202020204" pitchFamily="34" charset="0"/>
            </a:endParaRPr>
          </a:p>
          <a:p>
            <a:pPr eaLnBrk="1" hangingPunct="1"/>
            <a:endParaRPr lang="de-DE" altLang="de-DE" sz="2400" b="1">
              <a:latin typeface="Arial" panose="020B0604020202020204" pitchFamily="34" charset="0"/>
            </a:endParaRPr>
          </a:p>
          <a:p>
            <a:pPr eaLnBrk="1" hangingPunct="1"/>
            <a:endParaRPr lang="de-DE" altLang="de-DE" sz="2400" b="1">
              <a:latin typeface="Arial" panose="020B0604020202020204" pitchFamily="34" charset="0"/>
            </a:endParaRPr>
          </a:p>
          <a:p>
            <a:pPr eaLnBrk="1" hangingPunct="1"/>
            <a:r>
              <a:rPr lang="de-DE" altLang="de-DE" sz="2400" b="1">
                <a:latin typeface="Arial" panose="020B0604020202020204" pitchFamily="34" charset="0"/>
              </a:rPr>
              <a:t>Sprachanforderungen:</a:t>
            </a:r>
          </a:p>
          <a:p>
            <a:pPr lvl="1" eaLnBrk="1" hangingPunct="1"/>
            <a:r>
              <a:rPr lang="de-DE" altLang="de-DE" sz="2400" b="1">
                <a:latin typeface="Arial" panose="020B0604020202020204" pitchFamily="34" charset="0"/>
              </a:rPr>
              <a:t>Italienisch</a:t>
            </a:r>
          </a:p>
        </p:txBody>
      </p:sp>
      <p:pic>
        <p:nvPicPr>
          <p:cNvPr id="27652" name="Picture 6">
            <a:extLst>
              <a:ext uri="{FF2B5EF4-FFF2-40B4-BE49-F238E27FC236}">
                <a16:creationId xmlns:a16="http://schemas.microsoft.com/office/drawing/2014/main" id="{3D3DC074-B337-4A3D-A2EA-A32840028A36}"/>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391389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7">
                                            <p:txEl>
                                              <p:pRg st="3" end="3"/>
                                            </p:txEl>
                                          </p:spTgt>
                                        </p:tgtEl>
                                        <p:attrNameLst>
                                          <p:attrName>style.visibility</p:attrName>
                                        </p:attrNameLst>
                                      </p:cBhvr>
                                      <p:to>
                                        <p:strVal val="visible"/>
                                      </p:to>
                                    </p:set>
                                    <p:anim calcmode="lin" valueType="num">
                                      <p:cBhvr additive="base">
                                        <p:cTn id="7" dur="500" fill="hold"/>
                                        <p:tgtEl>
                                          <p:spTgt spid="62467">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7">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467">
                                            <p:txEl>
                                              <p:pRg st="4" end="4"/>
                                            </p:txEl>
                                          </p:spTgt>
                                        </p:tgtEl>
                                        <p:attrNameLst>
                                          <p:attrName>style.visibility</p:attrName>
                                        </p:attrNameLst>
                                      </p:cBhvr>
                                      <p:to>
                                        <p:strVal val="visible"/>
                                      </p:to>
                                    </p:set>
                                    <p:anim calcmode="lin" valueType="num">
                                      <p:cBhvr additive="base">
                                        <p:cTn id="11" dur="500" fill="hold"/>
                                        <p:tgtEl>
                                          <p:spTgt spid="62467">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24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57A2A0F-25CA-4DE3-9920-9766A05DD64E}"/>
              </a:ext>
            </a:extLst>
          </p:cNvPr>
          <p:cNvSpPr>
            <a:spLocks noGrp="1" noChangeArrowheads="1"/>
          </p:cNvSpPr>
          <p:nvPr>
            <p:ph type="title"/>
          </p:nvPr>
        </p:nvSpPr>
        <p:spPr/>
        <p:txBody>
          <a:bodyPr/>
          <a:lstStyle/>
          <a:p>
            <a:pPr eaLnBrk="1" hangingPunct="1"/>
            <a:r>
              <a:rPr lang="de-DE" altLang="de-DE">
                <a:latin typeface="Arial" panose="020B0604020202020204" pitchFamily="34" charset="0"/>
              </a:rPr>
              <a:t>Italien – Bologna</a:t>
            </a:r>
            <a:br>
              <a:rPr lang="de-DE" altLang="de-DE">
                <a:latin typeface="Arial" panose="020B0604020202020204" pitchFamily="34" charset="0"/>
              </a:rPr>
            </a:br>
            <a:r>
              <a:rPr lang="de-DE" altLang="de-DE" sz="3000">
                <a:latin typeface="Arial" panose="020B0604020202020204" pitchFamily="34" charset="0"/>
              </a:rPr>
              <a:t>Università di Bologna</a:t>
            </a:r>
            <a:endParaRPr lang="de-DE" altLang="de-DE">
              <a:latin typeface="Arial" panose="020B0604020202020204" pitchFamily="34" charset="0"/>
            </a:endParaRPr>
          </a:p>
        </p:txBody>
      </p:sp>
      <p:sp>
        <p:nvSpPr>
          <p:cNvPr id="29699" name="Rectangle 3">
            <a:extLst>
              <a:ext uri="{FF2B5EF4-FFF2-40B4-BE49-F238E27FC236}">
                <a16:creationId xmlns:a16="http://schemas.microsoft.com/office/drawing/2014/main" id="{B9D3E152-DDF2-4004-847A-9C9B44F0A49C}"/>
              </a:ext>
            </a:extLst>
          </p:cNvPr>
          <p:cNvSpPr>
            <a:spLocks noGrp="1" noChangeArrowheads="1"/>
          </p:cNvSpPr>
          <p:nvPr>
            <p:ph type="body" sz="half" idx="1"/>
          </p:nvPr>
        </p:nvSpPr>
        <p:spPr/>
        <p:txBody>
          <a:bodyPr/>
          <a:lstStyle/>
          <a:p>
            <a:pPr eaLnBrk="1" hangingPunct="1"/>
            <a:endParaRPr lang="de-DE" altLang="de-DE" sz="2200" b="1">
              <a:latin typeface="Arial" panose="020B0604020202020204" pitchFamily="34" charset="0"/>
            </a:endParaRPr>
          </a:p>
          <a:p>
            <a:pPr eaLnBrk="1" hangingPunct="1"/>
            <a:r>
              <a:rPr lang="de-DE" altLang="de-DE" sz="2200" b="1">
                <a:latin typeface="Arial" panose="020B0604020202020204" pitchFamily="34" charset="0"/>
              </a:rPr>
              <a:t>Stadt: Bologna</a:t>
            </a:r>
          </a:p>
          <a:p>
            <a:pPr eaLnBrk="1" hangingPunct="1"/>
            <a:r>
              <a:rPr lang="de-DE" altLang="de-DE" sz="2200" b="1">
                <a:latin typeface="Arial" panose="020B0604020202020204" pitchFamily="34" charset="0"/>
              </a:rPr>
              <a:t>Plätze: 2</a:t>
            </a:r>
          </a:p>
          <a:p>
            <a:pPr eaLnBrk="1" hangingPunct="1"/>
            <a:r>
              <a:rPr lang="de-DE" altLang="de-DE" sz="2200" b="1">
                <a:latin typeface="Arial" panose="020B0604020202020204" pitchFamily="34" charset="0"/>
              </a:rPr>
              <a:t>Gegründet: im Mittelalter; älteste Universität Europas</a:t>
            </a:r>
          </a:p>
          <a:p>
            <a:pPr eaLnBrk="1" hangingPunct="1"/>
            <a:r>
              <a:rPr lang="de-DE" altLang="de-DE" sz="2200" b="1">
                <a:latin typeface="Arial" panose="020B0604020202020204" pitchFamily="34" charset="0"/>
              </a:rPr>
              <a:t>Studentenzahl: ca. 100.000</a:t>
            </a:r>
          </a:p>
          <a:p>
            <a:pPr eaLnBrk="1" hangingPunct="1"/>
            <a:r>
              <a:rPr lang="de-DE" altLang="de-DE" sz="2200" b="1">
                <a:latin typeface="Arial" panose="020B0604020202020204" pitchFamily="34" charset="0"/>
              </a:rPr>
              <a:t>Einwohnerzahl: 374.500</a:t>
            </a:r>
          </a:p>
          <a:p>
            <a:pPr eaLnBrk="1" hangingPunct="1"/>
            <a:r>
              <a:rPr lang="de-DE" altLang="de-DE" sz="2200" b="1">
                <a:latin typeface="Arial" panose="020B0604020202020204" pitchFamily="34" charset="0"/>
              </a:rPr>
              <a:t>Lage: Norditalien</a:t>
            </a:r>
          </a:p>
          <a:p>
            <a:pPr eaLnBrk="1" hangingPunct="1"/>
            <a:endParaRPr lang="de-DE" altLang="de-DE" sz="2200" b="1">
              <a:latin typeface="Arial" panose="020B0604020202020204" pitchFamily="34" charset="0"/>
            </a:endParaRPr>
          </a:p>
        </p:txBody>
      </p:sp>
      <p:pic>
        <p:nvPicPr>
          <p:cNvPr id="29700" name="Picture 6" descr="Bologna">
            <a:extLst>
              <a:ext uri="{FF2B5EF4-FFF2-40B4-BE49-F238E27FC236}">
                <a16:creationId xmlns:a16="http://schemas.microsoft.com/office/drawing/2014/main" id="{2DEDDB0A-FF70-473F-9B63-42678B0278DF}"/>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10238" y="2214563"/>
            <a:ext cx="2209800" cy="3881437"/>
          </a:xfrm>
        </p:spPr>
      </p:pic>
    </p:spTree>
    <p:extLst>
      <p:ext uri="{BB962C8B-B14F-4D97-AF65-F5344CB8AC3E}">
        <p14:creationId xmlns:p14="http://schemas.microsoft.com/office/powerpoint/2010/main" val="238467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2655DE7-7F26-4838-995C-DBB088D6DA05}"/>
              </a:ext>
            </a:extLst>
          </p:cNvPr>
          <p:cNvSpPr>
            <a:spLocks noGrp="1" noChangeArrowheads="1"/>
          </p:cNvSpPr>
          <p:nvPr>
            <p:ph type="title"/>
          </p:nvPr>
        </p:nvSpPr>
        <p:spPr/>
        <p:txBody>
          <a:bodyPr/>
          <a:lstStyle/>
          <a:p>
            <a:pPr eaLnBrk="1" hangingPunct="1"/>
            <a:r>
              <a:rPr lang="de-DE" altLang="de-DE">
                <a:latin typeface="Arial" panose="020B0604020202020204" pitchFamily="34" charset="0"/>
              </a:rPr>
              <a:t>Finanzielle Unterstützung</a:t>
            </a:r>
          </a:p>
        </p:txBody>
      </p:sp>
      <p:sp>
        <p:nvSpPr>
          <p:cNvPr id="92163" name="Rectangle 3">
            <a:extLst>
              <a:ext uri="{FF2B5EF4-FFF2-40B4-BE49-F238E27FC236}">
                <a16:creationId xmlns:a16="http://schemas.microsoft.com/office/drawing/2014/main" id="{F38B2CFE-596D-46AA-AD70-11DE30046A6E}"/>
              </a:ext>
            </a:extLst>
          </p:cNvPr>
          <p:cNvSpPr>
            <a:spLocks noGrp="1" noChangeArrowheads="1"/>
          </p:cNvSpPr>
          <p:nvPr>
            <p:ph type="body" sz="half" idx="1"/>
          </p:nvPr>
        </p:nvSpPr>
        <p:spPr/>
        <p:txBody>
          <a:bodyPr/>
          <a:lstStyle/>
          <a:p>
            <a:pPr eaLnBrk="1" hangingPunct="1"/>
            <a:r>
              <a:rPr lang="de-DE" altLang="de-DE" sz="2400">
                <a:latin typeface="Arial" panose="020B0604020202020204" pitchFamily="34" charset="0"/>
              </a:rPr>
              <a:t>Mobilitätszuschuss;</a:t>
            </a:r>
          </a:p>
          <a:p>
            <a:pPr eaLnBrk="1" hangingPunct="1">
              <a:buFont typeface="Wingdings" panose="05000000000000000000" pitchFamily="2" charset="2"/>
              <a:buNone/>
            </a:pPr>
            <a:r>
              <a:rPr lang="de-DE" altLang="de-DE" sz="2400">
                <a:latin typeface="Arial" panose="020B0604020202020204" pitchFamily="34" charset="0"/>
              </a:rPr>
              <a:t>	</a:t>
            </a:r>
            <a:r>
              <a:rPr lang="de-DE" altLang="de-DE" sz="2400" b="1">
                <a:latin typeface="Arial" panose="020B0604020202020204" pitchFamily="34" charset="0"/>
              </a:rPr>
              <a:t>Keine </a:t>
            </a:r>
            <a:r>
              <a:rPr lang="de-DE" altLang="de-DE" sz="2400">
                <a:latin typeface="Arial" panose="020B0604020202020204" pitchFamily="34" charset="0"/>
              </a:rPr>
              <a:t>Studiengebühren</a:t>
            </a:r>
          </a:p>
          <a:p>
            <a:pPr eaLnBrk="1" hangingPunct="1"/>
            <a:r>
              <a:rPr lang="de-DE" altLang="de-DE" sz="2400">
                <a:latin typeface="Arial" panose="020B0604020202020204" pitchFamily="34" charset="0"/>
              </a:rPr>
              <a:t>Aber: Semesterbeitrag abzgl. Semesterticket</a:t>
            </a:r>
          </a:p>
          <a:p>
            <a:pPr eaLnBrk="1" hangingPunct="1"/>
            <a:r>
              <a:rPr lang="de-DE" altLang="de-DE" sz="2400">
                <a:latin typeface="Arial" panose="020B0604020202020204" pitchFamily="34" charset="0"/>
              </a:rPr>
              <a:t>AuslandsBafög</a:t>
            </a:r>
          </a:p>
          <a:p>
            <a:pPr eaLnBrk="1" hangingPunct="1"/>
            <a:r>
              <a:rPr lang="de-DE" altLang="de-DE" sz="2400">
                <a:latin typeface="Arial" panose="020B0604020202020204" pitchFamily="34" charset="0"/>
              </a:rPr>
              <a:t>Möglichkeit auf DAAD-Stipendium (18 Monate vor Antritt beantragen)</a:t>
            </a:r>
          </a:p>
        </p:txBody>
      </p:sp>
      <p:pic>
        <p:nvPicPr>
          <p:cNvPr id="31748" name="Picture 5" descr="BS00508_">
            <a:extLst>
              <a:ext uri="{FF2B5EF4-FFF2-40B4-BE49-F238E27FC236}">
                <a16:creationId xmlns:a16="http://schemas.microsoft.com/office/drawing/2014/main" id="{FB1EA374-8E6E-4395-973F-C9CF5616C26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76813" y="2214563"/>
            <a:ext cx="3678237" cy="3881437"/>
          </a:xfrm>
        </p:spPr>
      </p:pic>
    </p:spTree>
    <p:extLst>
      <p:ext uri="{BB962C8B-B14F-4D97-AF65-F5344CB8AC3E}">
        <p14:creationId xmlns:p14="http://schemas.microsoft.com/office/powerpoint/2010/main" val="3285671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63">
                                            <p:txEl>
                                              <p:pRg st="3" end="3"/>
                                            </p:txEl>
                                          </p:spTgt>
                                        </p:tgtEl>
                                        <p:attrNameLst>
                                          <p:attrName>style.visibility</p:attrName>
                                        </p:attrNameLst>
                                      </p:cBhvr>
                                      <p:to>
                                        <p:strVal val="visible"/>
                                      </p:to>
                                    </p:set>
                                    <p:anim calcmode="lin" valueType="num">
                                      <p:cBhvr additive="base">
                                        <p:cTn id="25"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63">
                                            <p:txEl>
                                              <p:pRg st="4" end="4"/>
                                            </p:txEl>
                                          </p:spTgt>
                                        </p:tgtEl>
                                        <p:attrNameLst>
                                          <p:attrName>style.visibility</p:attrName>
                                        </p:attrNameLst>
                                      </p:cBhvr>
                                      <p:to>
                                        <p:strVal val="visible"/>
                                      </p:to>
                                    </p:set>
                                    <p:anim calcmode="lin" valueType="num">
                                      <p:cBhvr additive="base">
                                        <p:cTn id="31" dur="500" fill="hold"/>
                                        <p:tgtEl>
                                          <p:spTgt spid="921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E23A44C-1154-44E5-AC24-D66554119066}"/>
              </a:ext>
            </a:extLst>
          </p:cNvPr>
          <p:cNvSpPr>
            <a:spLocks noGrp="1" noChangeArrowheads="1"/>
          </p:cNvSpPr>
          <p:nvPr>
            <p:ph type="title"/>
          </p:nvPr>
        </p:nvSpPr>
        <p:spPr/>
        <p:txBody>
          <a:bodyPr/>
          <a:lstStyle/>
          <a:p>
            <a:pPr eaLnBrk="1" hangingPunct="1"/>
            <a:r>
              <a:rPr lang="de-DE" altLang="de-DE">
                <a:latin typeface="Arial" panose="020B0604020202020204" pitchFamily="34" charset="0"/>
              </a:rPr>
              <a:t>Bewerbung</a:t>
            </a:r>
          </a:p>
        </p:txBody>
      </p:sp>
      <p:sp>
        <p:nvSpPr>
          <p:cNvPr id="91139" name="Rectangle 3">
            <a:extLst>
              <a:ext uri="{FF2B5EF4-FFF2-40B4-BE49-F238E27FC236}">
                <a16:creationId xmlns:a16="http://schemas.microsoft.com/office/drawing/2014/main" id="{6FA8FC3E-0944-4926-8C33-FBC2FBBC57EE}"/>
              </a:ext>
            </a:extLst>
          </p:cNvPr>
          <p:cNvSpPr>
            <a:spLocks noGrp="1" noChangeArrowheads="1"/>
          </p:cNvSpPr>
          <p:nvPr>
            <p:ph type="body" sz="half" idx="1"/>
          </p:nvPr>
        </p:nvSpPr>
        <p:spPr>
          <a:xfrm>
            <a:off x="809625" y="2214563"/>
            <a:ext cx="4067175" cy="3881437"/>
          </a:xfrm>
        </p:spPr>
        <p:txBody>
          <a:bodyPr/>
          <a:lstStyle/>
          <a:p>
            <a:pPr eaLnBrk="1" hangingPunct="1">
              <a:lnSpc>
                <a:spcPct val="90000"/>
              </a:lnSpc>
            </a:pPr>
            <a:r>
              <a:rPr lang="de-DE" altLang="de-DE" sz="2400">
                <a:latin typeface="Arial" panose="020B0604020202020204" pitchFamily="34" charset="0"/>
              </a:rPr>
              <a:t>Bewerbung an: Auslandsstudienberatung</a:t>
            </a:r>
          </a:p>
          <a:p>
            <a:pPr eaLnBrk="1" hangingPunct="1">
              <a:lnSpc>
                <a:spcPct val="90000"/>
              </a:lnSpc>
            </a:pPr>
            <a:r>
              <a:rPr lang="de-DE" altLang="de-DE" sz="2400">
                <a:latin typeface="Arial" panose="020B0604020202020204" pitchFamily="34" charset="0"/>
              </a:rPr>
              <a:t>Formulare im Internet (2x)</a:t>
            </a:r>
          </a:p>
          <a:p>
            <a:pPr eaLnBrk="1" hangingPunct="1">
              <a:lnSpc>
                <a:spcPct val="90000"/>
              </a:lnSpc>
            </a:pPr>
            <a:r>
              <a:rPr lang="de-DE" altLang="de-DE" sz="2400">
                <a:latin typeface="Arial" panose="020B0604020202020204" pitchFamily="34" charset="0"/>
              </a:rPr>
              <a:t>Tabellarischer Lebenslauf</a:t>
            </a:r>
          </a:p>
          <a:p>
            <a:pPr eaLnBrk="1" hangingPunct="1">
              <a:lnSpc>
                <a:spcPct val="90000"/>
              </a:lnSpc>
            </a:pPr>
            <a:r>
              <a:rPr lang="de-DE" altLang="de-DE" sz="2400">
                <a:latin typeface="Arial" panose="020B0604020202020204" pitchFamily="34" charset="0"/>
              </a:rPr>
              <a:t>Nachweis über Fremdsprachenkenntnis</a:t>
            </a:r>
          </a:p>
          <a:p>
            <a:pPr eaLnBrk="1" hangingPunct="1">
              <a:lnSpc>
                <a:spcPct val="90000"/>
              </a:lnSpc>
            </a:pPr>
            <a:r>
              <a:rPr lang="de-DE" altLang="de-DE" sz="2400">
                <a:latin typeface="Arial" panose="020B0604020202020204" pitchFamily="34" charset="0"/>
              </a:rPr>
              <a:t>Motivationsschreiben  </a:t>
            </a:r>
          </a:p>
          <a:p>
            <a:pPr eaLnBrk="1" hangingPunct="1">
              <a:lnSpc>
                <a:spcPct val="90000"/>
              </a:lnSpc>
            </a:pPr>
            <a:r>
              <a:rPr lang="de-DE" altLang="de-DE" sz="2400">
                <a:latin typeface="Arial" panose="020B0604020202020204" pitchFamily="34" charset="0"/>
              </a:rPr>
              <a:t>Scheine und Abiturzeugnis (beglaubigt)</a:t>
            </a:r>
          </a:p>
        </p:txBody>
      </p:sp>
      <p:pic>
        <p:nvPicPr>
          <p:cNvPr id="33796" name="Picture 7" descr="BS00559_">
            <a:extLst>
              <a:ext uri="{FF2B5EF4-FFF2-40B4-BE49-F238E27FC236}">
                <a16:creationId xmlns:a16="http://schemas.microsoft.com/office/drawing/2014/main" id="{92057908-026C-473A-BA42-6C479451411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05400" y="3184525"/>
            <a:ext cx="3662363" cy="2078038"/>
          </a:xfrm>
        </p:spPr>
      </p:pic>
    </p:spTree>
    <p:extLst>
      <p:ext uri="{BB962C8B-B14F-4D97-AF65-F5344CB8AC3E}">
        <p14:creationId xmlns:p14="http://schemas.microsoft.com/office/powerpoint/2010/main" val="3611286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1139">
                                            <p:txEl>
                                              <p:pRg st="4" end="4"/>
                                            </p:txEl>
                                          </p:spTgt>
                                        </p:tgtEl>
                                        <p:attrNameLst>
                                          <p:attrName>style.visibility</p:attrName>
                                        </p:attrNameLst>
                                      </p:cBhvr>
                                      <p:to>
                                        <p:strVal val="visible"/>
                                      </p:to>
                                    </p:set>
                                    <p:anim calcmode="lin" valueType="num">
                                      <p:cBhvr additive="base">
                                        <p:cTn id="31" dur="500" fill="hold"/>
                                        <p:tgtEl>
                                          <p:spTgt spid="911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11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1139">
                                            <p:txEl>
                                              <p:pRg st="5" end="5"/>
                                            </p:txEl>
                                          </p:spTgt>
                                        </p:tgtEl>
                                        <p:attrNameLst>
                                          <p:attrName>style.visibility</p:attrName>
                                        </p:attrNameLst>
                                      </p:cBhvr>
                                      <p:to>
                                        <p:strVal val="visible"/>
                                      </p:to>
                                    </p:set>
                                    <p:anim calcmode="lin" valueType="num">
                                      <p:cBhvr additive="base">
                                        <p:cTn id="37" dur="500" fill="hold"/>
                                        <p:tgtEl>
                                          <p:spTgt spid="911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11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Das Studium im Überblick:</a:t>
            </a:r>
          </a:p>
        </p:txBody>
      </p:sp>
      <p:sp>
        <p:nvSpPr>
          <p:cNvPr id="3" name="Inhaltsplatzhalter 2"/>
          <p:cNvSpPr>
            <a:spLocks noGrp="1"/>
          </p:cNvSpPr>
          <p:nvPr>
            <p:ph idx="1"/>
          </p:nvPr>
        </p:nvSpPr>
        <p:spPr>
          <a:xfrm>
            <a:off x="395536" y="1196752"/>
            <a:ext cx="8229600" cy="4049713"/>
          </a:xfrm>
        </p:spPr>
        <p:txBody>
          <a:bodyPr/>
          <a:lstStyle/>
          <a:p>
            <a:r>
              <a:rPr lang="de-DE" dirty="0"/>
              <a:t>Grundstudium (1.– 4. Semester)</a:t>
            </a:r>
          </a:p>
          <a:p>
            <a:pPr>
              <a:buNone/>
            </a:pPr>
            <a:r>
              <a:rPr lang="de-DE" dirty="0"/>
              <a:t>	- Einführungsveranstaltungen: Propädeutische Übung  im BGB;   </a:t>
            </a:r>
          </a:p>
          <a:p>
            <a:pPr>
              <a:buNone/>
            </a:pPr>
            <a:r>
              <a:rPr lang="de-DE" dirty="0"/>
              <a:t>      Propädeutische Übung im Strafrecht Grundkurs I</a:t>
            </a:r>
          </a:p>
          <a:p>
            <a:pPr>
              <a:buNone/>
            </a:pPr>
            <a:r>
              <a:rPr lang="de-DE" dirty="0"/>
              <a:t>	</a:t>
            </a:r>
          </a:p>
          <a:p>
            <a:pPr>
              <a:buNone/>
            </a:pPr>
            <a:r>
              <a:rPr lang="de-DE" dirty="0"/>
              <a:t>	- Strafrecht, Öffentliches Recht und Zivilrecht Grundlagen</a:t>
            </a:r>
          </a:p>
          <a:p>
            <a:pPr>
              <a:buNone/>
            </a:pPr>
            <a:endParaRPr lang="de-DE" dirty="0"/>
          </a:p>
          <a:p>
            <a:pPr>
              <a:buNone/>
            </a:pPr>
            <a:r>
              <a:rPr lang="de-DE" dirty="0"/>
              <a:t>    - Grundkurs Rechtsgeschichte, Verfassungsgeschichte,   </a:t>
            </a:r>
          </a:p>
          <a:p>
            <a:pPr>
              <a:buNone/>
            </a:pPr>
            <a:r>
              <a:rPr lang="de-DE" dirty="0"/>
              <a:t>      Rechtssoziologie, oder Rechtsphilosophie</a:t>
            </a:r>
          </a:p>
          <a:p>
            <a:pPr>
              <a:buNone/>
            </a:pPr>
            <a:endParaRPr lang="de-DE" sz="1200" dirty="0"/>
          </a:p>
          <a:p>
            <a:r>
              <a:rPr lang="de-DE" dirty="0"/>
              <a:t>Hauptstudium (5.– 8. Semester)</a:t>
            </a:r>
          </a:p>
          <a:p>
            <a:pPr>
              <a:buNone/>
            </a:pPr>
            <a:r>
              <a:rPr lang="de-DE" dirty="0"/>
              <a:t>	- Strafrecht, Öffentliches Recht und Zivilrecht Vertiefung</a:t>
            </a:r>
          </a:p>
          <a:p>
            <a:pPr>
              <a:buNone/>
            </a:pPr>
            <a:r>
              <a:rPr lang="de-DE" dirty="0"/>
              <a:t>    - Gesellschaftsrecht, Handelsrecht, Arbeitsrecht</a:t>
            </a:r>
          </a:p>
          <a:p>
            <a:pPr>
              <a:buNone/>
            </a:pPr>
            <a:r>
              <a:rPr lang="de-DE" dirty="0"/>
              <a:t>	- Schlüsselqualifikationen, Fremdsprachenkenntnisse</a:t>
            </a:r>
          </a:p>
          <a:p>
            <a:pPr>
              <a:buNone/>
            </a:pPr>
            <a:r>
              <a:rPr lang="de-DE" dirty="0"/>
              <a:t>	- Schwerpunktbereichsstudium (Spezialisierung)</a:t>
            </a:r>
          </a:p>
          <a:p>
            <a:endParaRPr lang="de-DE" dirty="0"/>
          </a:p>
          <a:p>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8AECAC3-0EB4-4272-94C0-BFEFA0A25EB1}"/>
              </a:ext>
            </a:extLst>
          </p:cNvPr>
          <p:cNvSpPr>
            <a:spLocks noGrp="1" noChangeArrowheads="1"/>
          </p:cNvSpPr>
          <p:nvPr>
            <p:ph type="title"/>
          </p:nvPr>
        </p:nvSpPr>
        <p:spPr/>
        <p:txBody>
          <a:bodyPr/>
          <a:lstStyle/>
          <a:p>
            <a:pPr eaLnBrk="1" hangingPunct="1"/>
            <a:r>
              <a:rPr lang="de-DE" altLang="de-DE" sz="4000">
                <a:latin typeface="Arial" panose="020B0604020202020204" pitchFamily="34" charset="0"/>
              </a:rPr>
              <a:t>Anrechnung von im Ausland erbrachten Studienleistungen</a:t>
            </a:r>
            <a:endParaRPr lang="de-DE" altLang="de-DE">
              <a:latin typeface="Arial" panose="020B0604020202020204" pitchFamily="34" charset="0"/>
            </a:endParaRPr>
          </a:p>
        </p:txBody>
      </p:sp>
      <p:sp>
        <p:nvSpPr>
          <p:cNvPr id="35843" name="Rectangle 3">
            <a:extLst>
              <a:ext uri="{FF2B5EF4-FFF2-40B4-BE49-F238E27FC236}">
                <a16:creationId xmlns:a16="http://schemas.microsoft.com/office/drawing/2014/main" id="{3F2ECF4E-8657-45A1-8AAF-A5774436B88F}"/>
              </a:ext>
            </a:extLst>
          </p:cNvPr>
          <p:cNvSpPr>
            <a:spLocks noGrp="1" noChangeArrowheads="1"/>
          </p:cNvSpPr>
          <p:nvPr>
            <p:ph type="body" idx="1"/>
          </p:nvPr>
        </p:nvSpPr>
        <p:spPr/>
        <p:txBody>
          <a:bodyPr/>
          <a:lstStyle/>
          <a:p>
            <a:pPr eaLnBrk="1" hangingPunct="1"/>
            <a:r>
              <a:rPr lang="de-DE" altLang="de-DE" sz="2900">
                <a:latin typeface="Arial" panose="020B0604020202020204" pitchFamily="34" charset="0"/>
              </a:rPr>
              <a:t>Bei Erzielung von 60 ECTS-Punkten im Studienjahr an der ausländischen Partnerhochschule: mögliche Anerkennung eines „großen Scheines“ </a:t>
            </a:r>
          </a:p>
          <a:p>
            <a:pPr eaLnBrk="1" hangingPunct="1"/>
            <a:r>
              <a:rPr lang="de-DE" altLang="de-DE" sz="2900">
                <a:latin typeface="Arial" panose="020B0604020202020204" pitchFamily="34" charset="0"/>
              </a:rPr>
              <a:t>ggf. Teilanrechnung darüber hinausgehender Studienleistungen im Rahmen des universitären Schwerpunktbereichstudiums </a:t>
            </a:r>
            <a:r>
              <a:rPr lang="de-DE" altLang="de-DE" sz="2000">
                <a:latin typeface="Arial" panose="020B0604020202020204" pitchFamily="34" charset="0"/>
              </a:rPr>
              <a:t>(Einzelfallentscheidung des Prüfungsausschusses)</a:t>
            </a:r>
          </a:p>
        </p:txBody>
      </p:sp>
    </p:spTree>
    <p:extLst>
      <p:ext uri="{BB962C8B-B14F-4D97-AF65-F5344CB8AC3E}">
        <p14:creationId xmlns:p14="http://schemas.microsoft.com/office/powerpoint/2010/main" val="292254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D98A110-E7A3-4DD3-BF5C-FA6AD2362837}"/>
              </a:ext>
            </a:extLst>
          </p:cNvPr>
          <p:cNvSpPr>
            <a:spLocks noGrp="1" noChangeArrowheads="1"/>
          </p:cNvSpPr>
          <p:nvPr>
            <p:ph type="title"/>
          </p:nvPr>
        </p:nvSpPr>
        <p:spPr/>
        <p:txBody>
          <a:bodyPr/>
          <a:lstStyle/>
          <a:p>
            <a:pPr eaLnBrk="1" hangingPunct="1"/>
            <a:r>
              <a:rPr lang="de-DE" altLang="de-DE" sz="3600">
                <a:latin typeface="Arial" panose="020B0604020202020204" pitchFamily="34" charset="0"/>
              </a:rPr>
              <a:t>Auswirkungen des Auslands-studiums auf den Freischuss</a:t>
            </a:r>
            <a:r>
              <a:rPr lang="de-DE" altLang="de-DE"/>
              <a:t> </a:t>
            </a:r>
          </a:p>
        </p:txBody>
      </p:sp>
      <p:sp>
        <p:nvSpPr>
          <p:cNvPr id="37891" name="Rectangle 3">
            <a:extLst>
              <a:ext uri="{FF2B5EF4-FFF2-40B4-BE49-F238E27FC236}">
                <a16:creationId xmlns:a16="http://schemas.microsoft.com/office/drawing/2014/main" id="{C35B5385-0D2E-4AD0-AD8A-4594C3D749E2}"/>
              </a:ext>
            </a:extLst>
          </p:cNvPr>
          <p:cNvSpPr>
            <a:spLocks noGrp="1" noChangeArrowheads="1"/>
          </p:cNvSpPr>
          <p:nvPr>
            <p:ph type="body" idx="1"/>
          </p:nvPr>
        </p:nvSpPr>
        <p:spPr/>
        <p:txBody>
          <a:bodyPr/>
          <a:lstStyle/>
          <a:p>
            <a:pPr eaLnBrk="1" hangingPunct="1"/>
            <a:r>
              <a:rPr lang="de-DE" altLang="de-DE">
                <a:latin typeface="Arial" panose="020B0604020202020204" pitchFamily="34" charset="0"/>
              </a:rPr>
              <a:t>Die im Ausland studierten Semester bleiben bei der Berechnung der für den Freischuss maßgeblichen Semesteranzahl </a:t>
            </a:r>
            <a:r>
              <a:rPr lang="de-DE" altLang="de-DE" u="sng">
                <a:latin typeface="Arial" panose="020B0604020202020204" pitchFamily="34" charset="0"/>
              </a:rPr>
              <a:t>unberücksichtigt</a:t>
            </a:r>
            <a:r>
              <a:rPr lang="de-DE" altLang="de-DE">
                <a:latin typeface="Arial" panose="020B0604020202020204" pitchFamily="34" charset="0"/>
              </a:rPr>
              <a:t>, wenn pro Semester mind. 1 Leistungsnachweis (mündliche Prüfung, Klausur u. Ä.) erbracht wird. </a:t>
            </a:r>
          </a:p>
        </p:txBody>
      </p:sp>
    </p:spTree>
    <p:extLst>
      <p:ext uri="{BB962C8B-B14F-4D97-AF65-F5344CB8AC3E}">
        <p14:creationId xmlns:p14="http://schemas.microsoft.com/office/powerpoint/2010/main" val="731239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C8E9CA5-9077-43B0-80B0-8293C7642DE3}"/>
              </a:ext>
            </a:extLst>
          </p:cNvPr>
          <p:cNvSpPr>
            <a:spLocks noGrp="1" noChangeArrowheads="1"/>
          </p:cNvSpPr>
          <p:nvPr>
            <p:ph type="title"/>
          </p:nvPr>
        </p:nvSpPr>
        <p:spPr/>
        <p:txBody>
          <a:bodyPr/>
          <a:lstStyle/>
          <a:p>
            <a:pPr eaLnBrk="1" hangingPunct="1"/>
            <a:r>
              <a:rPr lang="de-DE" altLang="de-DE">
                <a:latin typeface="Arial" panose="020B0604020202020204" pitchFamily="34" charset="0"/>
              </a:rPr>
              <a:t>Detailinformationen</a:t>
            </a:r>
          </a:p>
        </p:txBody>
      </p:sp>
      <p:sp>
        <p:nvSpPr>
          <p:cNvPr id="93187" name="Rectangle 3">
            <a:extLst>
              <a:ext uri="{FF2B5EF4-FFF2-40B4-BE49-F238E27FC236}">
                <a16:creationId xmlns:a16="http://schemas.microsoft.com/office/drawing/2014/main" id="{A20C9DA5-FBF0-4854-B039-EB4659266586}"/>
              </a:ext>
            </a:extLst>
          </p:cNvPr>
          <p:cNvSpPr>
            <a:spLocks noGrp="1" noChangeArrowheads="1"/>
          </p:cNvSpPr>
          <p:nvPr>
            <p:ph type="body" idx="1"/>
          </p:nvPr>
        </p:nvSpPr>
        <p:spPr/>
        <p:txBody>
          <a:bodyPr/>
          <a:lstStyle/>
          <a:p>
            <a:pPr eaLnBrk="1" hangingPunct="1">
              <a:lnSpc>
                <a:spcPct val="90000"/>
              </a:lnSpc>
            </a:pPr>
            <a:r>
              <a:rPr lang="de-DE" altLang="de-DE" sz="2800" dirty="0">
                <a:latin typeface="Arial" panose="020B0604020202020204" pitchFamily="34" charset="0"/>
              </a:rPr>
              <a:t>Büro der Auslandsstudienberatung,</a:t>
            </a:r>
          </a:p>
          <a:p>
            <a:pPr eaLnBrk="1" hangingPunct="1">
              <a:lnSpc>
                <a:spcPct val="90000"/>
              </a:lnSpc>
              <a:buFont typeface="Wingdings" panose="05000000000000000000" pitchFamily="2" charset="2"/>
              <a:buNone/>
            </a:pPr>
            <a:r>
              <a:rPr lang="de-DE" altLang="de-DE" sz="2800" dirty="0">
                <a:latin typeface="Arial" panose="020B0604020202020204" pitchFamily="34" charset="0"/>
              </a:rPr>
              <a:t>	Dr. Petra Zrenner,</a:t>
            </a:r>
          </a:p>
          <a:p>
            <a:pPr eaLnBrk="1" hangingPunct="1">
              <a:lnSpc>
                <a:spcPct val="90000"/>
              </a:lnSpc>
              <a:buFont typeface="Wingdings" panose="05000000000000000000" pitchFamily="2" charset="2"/>
              <a:buNone/>
            </a:pPr>
            <a:r>
              <a:rPr lang="de-DE" altLang="de-DE" sz="2800" dirty="0">
                <a:latin typeface="Arial" panose="020B0604020202020204" pitchFamily="34" charset="0"/>
              </a:rPr>
              <a:t>	Universitätsstraße 6</a:t>
            </a:r>
          </a:p>
          <a:p>
            <a:pPr eaLnBrk="1" hangingPunct="1">
              <a:lnSpc>
                <a:spcPct val="90000"/>
              </a:lnSpc>
              <a:buNone/>
            </a:pPr>
            <a:r>
              <a:rPr lang="de-DE" altLang="de-DE" sz="2800" dirty="0">
                <a:latin typeface="Arial" panose="020B0604020202020204" pitchFamily="34" charset="0"/>
              </a:rPr>
              <a:t>	Savignyhaus, +4/0080</a:t>
            </a:r>
            <a:br>
              <a:rPr lang="de-DE" altLang="de-DE" sz="2800" dirty="0">
                <a:latin typeface="Arial" panose="020B0604020202020204" pitchFamily="34" charset="0"/>
              </a:rPr>
            </a:br>
            <a:r>
              <a:rPr lang="de-DE" altLang="de-DE" sz="2800" dirty="0">
                <a:latin typeface="Arial" panose="020B0604020202020204" pitchFamily="34" charset="0"/>
              </a:rPr>
              <a:t>(Lehrstuhl Prof. Dr. Simon)</a:t>
            </a:r>
          </a:p>
          <a:p>
            <a:pPr eaLnBrk="1" hangingPunct="1">
              <a:lnSpc>
                <a:spcPct val="90000"/>
              </a:lnSpc>
              <a:buNone/>
            </a:pPr>
            <a:endParaRPr lang="de-DE" altLang="de-DE" sz="2800" dirty="0">
              <a:latin typeface="Arial" panose="020B0604020202020204" pitchFamily="34" charset="0"/>
            </a:endParaRPr>
          </a:p>
          <a:p>
            <a:pPr marL="457200" lvl="1" indent="0" eaLnBrk="1" hangingPunct="1">
              <a:lnSpc>
                <a:spcPct val="90000"/>
              </a:lnSpc>
              <a:buNone/>
            </a:pPr>
            <a:r>
              <a:rPr lang="de-DE" altLang="de-DE" sz="2400" dirty="0">
                <a:latin typeface="Arial" panose="020B0604020202020204" pitchFamily="34" charset="0"/>
              </a:rPr>
              <a:t>E-Mail: </a:t>
            </a:r>
            <a:r>
              <a:rPr lang="de-DE" altLang="de-DE" sz="2400" dirty="0">
                <a:latin typeface="Arial" panose="020B0604020202020204" pitchFamily="34" charset="0"/>
                <a:hlinkClick r:id="rId3"/>
              </a:rPr>
              <a:t>ausstudb@staff.uni-marburg.de</a:t>
            </a:r>
            <a:endParaRPr lang="de-DE" altLang="de-DE" sz="2400" dirty="0">
              <a:latin typeface="Arial" panose="020B0604020202020204" pitchFamily="34" charset="0"/>
            </a:endParaRPr>
          </a:p>
          <a:p>
            <a:pPr marL="0" indent="0" eaLnBrk="1" hangingPunct="1">
              <a:lnSpc>
                <a:spcPct val="90000"/>
              </a:lnSpc>
              <a:buNone/>
            </a:pPr>
            <a:r>
              <a:rPr lang="de-DE" altLang="de-DE" sz="2400" dirty="0">
                <a:latin typeface="Arial" panose="020B0604020202020204" pitchFamily="34" charset="0"/>
              </a:rPr>
              <a:t>     Telefon: 06421 / 28-23 102</a:t>
            </a:r>
          </a:p>
        </p:txBody>
      </p:sp>
    </p:spTree>
    <p:extLst>
      <p:ext uri="{BB962C8B-B14F-4D97-AF65-F5344CB8AC3E}">
        <p14:creationId xmlns:p14="http://schemas.microsoft.com/office/powerpoint/2010/main" val="1585247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3187">
                                            <p:txEl>
                                              <p:pRg st="5" end="5"/>
                                            </p:txEl>
                                          </p:spTgt>
                                        </p:tgtEl>
                                        <p:attrNameLst>
                                          <p:attrName>style.visibility</p:attrName>
                                        </p:attrNameLst>
                                      </p:cBhvr>
                                      <p:to>
                                        <p:strVal val="visible"/>
                                      </p:to>
                                    </p:set>
                                    <p:anim calcmode="lin" valueType="num">
                                      <p:cBhvr additive="base">
                                        <p:cTn id="29" dur="500" fill="hold"/>
                                        <p:tgtEl>
                                          <p:spTgt spid="9318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31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3187">
                                            <p:txEl>
                                              <p:pRg st="6" end="6"/>
                                            </p:txEl>
                                          </p:spTgt>
                                        </p:tgtEl>
                                        <p:attrNameLst>
                                          <p:attrName>style.visibility</p:attrName>
                                        </p:attrNameLst>
                                      </p:cBhvr>
                                      <p:to>
                                        <p:strVal val="visible"/>
                                      </p:to>
                                    </p:set>
                                    <p:anim calcmode="lin" valueType="num">
                                      <p:cBhvr additive="base">
                                        <p:cTn id="35" dur="500" fill="hold"/>
                                        <p:tgtEl>
                                          <p:spTgt spid="9318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31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t>Praktische Studienzeit</a:t>
            </a:r>
          </a:p>
        </p:txBody>
      </p:sp>
      <p:sp>
        <p:nvSpPr>
          <p:cNvPr id="3" name="Inhaltsplatzhalter 2"/>
          <p:cNvSpPr>
            <a:spLocks noGrp="1"/>
          </p:cNvSpPr>
          <p:nvPr>
            <p:ph idx="1"/>
          </p:nvPr>
        </p:nvSpPr>
        <p:spPr>
          <a:xfrm>
            <a:off x="323528" y="1628800"/>
            <a:ext cx="8229600" cy="4049713"/>
          </a:xfrm>
        </p:spPr>
        <p:txBody>
          <a:bodyPr/>
          <a:lstStyle/>
          <a:p>
            <a:pPr algn="ctr">
              <a:buNone/>
            </a:pPr>
            <a:r>
              <a:rPr lang="de-DE" dirty="0"/>
              <a:t>3 x 1 Monat in der vorlesungsfreien Zeit</a:t>
            </a:r>
          </a:p>
          <a:p>
            <a:pPr algn="ctr">
              <a:buNone/>
            </a:pPr>
            <a:r>
              <a:rPr lang="de-DE" dirty="0"/>
              <a:t>ab dem 2. Semester</a:t>
            </a:r>
          </a:p>
          <a:p>
            <a:pPr algn="ctr">
              <a:buNone/>
            </a:pPr>
            <a:endParaRPr lang="de-DE" dirty="0"/>
          </a:p>
          <a:p>
            <a:pPr>
              <a:buNone/>
            </a:pPr>
            <a:r>
              <a:rPr lang="de-DE" dirty="0"/>
              <a:t>- Gerichtspraktikum (Gruppenpraktikum)</a:t>
            </a:r>
          </a:p>
          <a:p>
            <a:pPr>
              <a:buNone/>
            </a:pPr>
            <a:r>
              <a:rPr lang="de-DE" dirty="0"/>
              <a:t>- Zwei Wahlpraktika (Verwaltungspraktikum (Gruppen- oder Einzelpraktikum) oder Praktikum in Anwaltskanzlei etc.))</a:t>
            </a:r>
          </a:p>
          <a:p>
            <a:pPr algn="ctr">
              <a:buNone/>
            </a:pPr>
            <a:endParaRPr lang="de-DE" dirty="0"/>
          </a:p>
          <a:p>
            <a:pPr algn="ctr">
              <a:buNone/>
            </a:pPr>
            <a:r>
              <a:rPr lang="de-DE" dirty="0"/>
              <a:t>Justizprüfungsamt: www.jpa-wiesbaden.justiz.hessen.de „Merkblatt praktische Studienzeiten“</a:t>
            </a:r>
          </a:p>
          <a:p>
            <a:pPr>
              <a:buNone/>
            </a:pP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229600" cy="1143000"/>
          </a:xfrm>
        </p:spPr>
        <p:txBody>
          <a:bodyPr/>
          <a:lstStyle/>
          <a:p>
            <a:r>
              <a:rPr lang="de-DE" b="1" dirty="0">
                <a:solidFill>
                  <a:schemeClr val="tx1"/>
                </a:solidFill>
                <a:latin typeface="+mj-lt"/>
                <a:ea typeface="+mj-ea"/>
                <a:cs typeface="+mj-cs"/>
              </a:rPr>
              <a:t>Um die Zulassungsvoraussetzungen zur ersten Prüfung zu erfüllen, sind in den ersten vier Semester nachzuweisen:   </a:t>
            </a:r>
            <a:br>
              <a:rPr lang="de-DE" b="1" dirty="0">
                <a:solidFill>
                  <a:schemeClr val="tx1"/>
                </a:solidFill>
                <a:latin typeface="+mj-lt"/>
                <a:ea typeface="+mj-ea"/>
                <a:cs typeface="+mj-cs"/>
              </a:rPr>
            </a:br>
            <a:endParaRPr lang="de-DE" dirty="0"/>
          </a:p>
        </p:txBody>
      </p:sp>
      <p:sp>
        <p:nvSpPr>
          <p:cNvPr id="5" name="Inhaltsplatzhalter 4"/>
          <p:cNvSpPr>
            <a:spLocks noGrp="1"/>
          </p:cNvSpPr>
          <p:nvPr>
            <p:ph sz="half" idx="2"/>
          </p:nvPr>
        </p:nvSpPr>
        <p:spPr>
          <a:xfrm>
            <a:off x="467544" y="1556792"/>
            <a:ext cx="4040188" cy="4680520"/>
          </a:xfrm>
        </p:spPr>
        <p:txBody>
          <a:bodyPr/>
          <a:lstStyle/>
          <a:p>
            <a:pPr>
              <a:buNone/>
            </a:pPr>
            <a:r>
              <a:rPr lang="de-DE" sz="2000" dirty="0"/>
              <a:t>Teilnahme an: </a:t>
            </a:r>
          </a:p>
          <a:p>
            <a:pPr>
              <a:buNone/>
            </a:pPr>
            <a:endParaRPr lang="de-DE" sz="2000" dirty="0"/>
          </a:p>
          <a:p>
            <a:pPr>
              <a:buNone/>
            </a:pPr>
            <a:r>
              <a:rPr lang="de-DE" sz="2000" dirty="0"/>
              <a:t>- einer rechtswissenschaftlichen Einführungslehrveranstaltung</a:t>
            </a:r>
          </a:p>
          <a:p>
            <a:pPr>
              <a:buNone/>
            </a:pPr>
            <a:r>
              <a:rPr lang="de-DE" sz="2000" dirty="0"/>
              <a:t>-&gt; Propädeutische Übung BGB</a:t>
            </a:r>
          </a:p>
          <a:p>
            <a:pPr>
              <a:buNone/>
            </a:pPr>
            <a:endParaRPr lang="de-DE" sz="2000" dirty="0"/>
          </a:p>
          <a:p>
            <a:pPr>
              <a:buNone/>
            </a:pPr>
            <a:r>
              <a:rPr lang="de-DE" sz="2000" dirty="0"/>
              <a:t>- einer fachübergreifenden sozialwissenschaftlich-rechts-wissenschaftlichen Einführungslehrveranstaltung	</a:t>
            </a:r>
          </a:p>
          <a:p>
            <a:endParaRPr lang="de-DE" dirty="0"/>
          </a:p>
        </p:txBody>
      </p:sp>
      <p:sp>
        <p:nvSpPr>
          <p:cNvPr id="7" name="Inhaltsplatzhalter 6"/>
          <p:cNvSpPr>
            <a:spLocks noGrp="1"/>
          </p:cNvSpPr>
          <p:nvPr>
            <p:ph sz="quarter" idx="4"/>
          </p:nvPr>
        </p:nvSpPr>
        <p:spPr>
          <a:xfrm>
            <a:off x="4644008" y="1700808"/>
            <a:ext cx="4041775" cy="4464496"/>
          </a:xfrm>
        </p:spPr>
        <p:txBody>
          <a:bodyPr/>
          <a:lstStyle/>
          <a:p>
            <a:pPr>
              <a:buNone/>
            </a:pPr>
            <a:r>
              <a:rPr lang="de-DE" sz="2000" dirty="0"/>
              <a:t>Leistungsnachweise:</a:t>
            </a:r>
          </a:p>
          <a:p>
            <a:pPr>
              <a:buNone/>
            </a:pPr>
            <a:endParaRPr lang="de-DE" sz="2000" dirty="0"/>
          </a:p>
          <a:p>
            <a:pPr>
              <a:buNone/>
            </a:pPr>
            <a:r>
              <a:rPr lang="de-DE" sz="2000" dirty="0"/>
              <a:t>- Zwischenprüfungsleistungen</a:t>
            </a:r>
          </a:p>
          <a:p>
            <a:r>
              <a:rPr lang="de-DE" sz="2000" dirty="0"/>
              <a:t>	Strafrecht und</a:t>
            </a:r>
          </a:p>
          <a:p>
            <a:r>
              <a:rPr lang="de-DE" sz="2000" dirty="0"/>
              <a:t>	Öffentliches Recht und</a:t>
            </a:r>
          </a:p>
          <a:p>
            <a:r>
              <a:rPr lang="de-DE" sz="2000" dirty="0"/>
              <a:t>	Zivilrecht</a:t>
            </a:r>
          </a:p>
          <a:p>
            <a:pPr>
              <a:buNone/>
            </a:pPr>
            <a:endParaRPr lang="de-DE" sz="2000" dirty="0"/>
          </a:p>
          <a:p>
            <a:pPr>
              <a:buNone/>
            </a:pPr>
            <a:r>
              <a:rPr lang="de-DE" sz="2000" dirty="0"/>
              <a:t>- Grundlagenschein </a:t>
            </a:r>
          </a:p>
          <a:p>
            <a:r>
              <a:rPr lang="de-DE" sz="2000" dirty="0"/>
              <a:t>	Rechtsgeschichte oder</a:t>
            </a:r>
          </a:p>
          <a:p>
            <a:r>
              <a:rPr lang="de-DE" sz="2000" dirty="0"/>
              <a:t>	Rechtssoziologie oder</a:t>
            </a:r>
          </a:p>
          <a:p>
            <a:r>
              <a:rPr lang="de-DE" sz="2000" dirty="0"/>
              <a:t>	Rechtsphilosophie oder</a:t>
            </a:r>
          </a:p>
          <a:p>
            <a:r>
              <a:rPr lang="de-DE" sz="2000" dirty="0"/>
              <a:t>	Verfassungsgeschichte</a:t>
            </a:r>
          </a:p>
          <a:p>
            <a:pPr>
              <a:buNone/>
            </a:pP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t>Zwischenprüfung</a:t>
            </a:r>
          </a:p>
        </p:txBody>
      </p:sp>
      <p:sp>
        <p:nvSpPr>
          <p:cNvPr id="3" name="Inhaltsplatzhalter 2"/>
          <p:cNvSpPr>
            <a:spLocks noGrp="1"/>
          </p:cNvSpPr>
          <p:nvPr>
            <p:ph idx="1"/>
          </p:nvPr>
        </p:nvSpPr>
        <p:spPr>
          <a:xfrm>
            <a:off x="323528" y="1196752"/>
            <a:ext cx="8569200" cy="5040560"/>
          </a:xfrm>
        </p:spPr>
        <p:txBody>
          <a:bodyPr/>
          <a:lstStyle/>
          <a:p>
            <a:pPr>
              <a:buNone/>
            </a:pPr>
            <a:r>
              <a:rPr lang="de-DE" sz="1600" dirty="0"/>
              <a:t>    Die Zwischenprüfung besteht, wer die Übung für Anhänger im Zivilrecht, im Strafrecht und im Öffentlichen </a:t>
            </a:r>
            <a:r>
              <a:rPr lang="de-DE" sz="1600" i="1" dirty="0"/>
              <a:t>Recht innerhalb der </a:t>
            </a:r>
            <a:r>
              <a:rPr lang="de-DE" sz="1600" i="1" u="sng" dirty="0"/>
              <a:t>ersten 5 Semester</a:t>
            </a:r>
            <a:r>
              <a:rPr lang="de-DE" sz="1600" u="sng" dirty="0"/>
              <a:t> </a:t>
            </a:r>
            <a:r>
              <a:rPr lang="de-DE" sz="1600" dirty="0"/>
              <a:t>erfolgreich absolviert.</a:t>
            </a:r>
          </a:p>
          <a:p>
            <a:pPr>
              <a:buNone/>
            </a:pPr>
            <a:endParaRPr lang="de-DE" sz="1600" dirty="0"/>
          </a:p>
          <a:p>
            <a:pPr>
              <a:buNone/>
            </a:pPr>
            <a:r>
              <a:rPr lang="de-DE" sz="1600" b="1" dirty="0"/>
              <a:t>Übung für Anfänger                   Übung für Anfänger              Übung für Anfänger</a:t>
            </a:r>
          </a:p>
          <a:p>
            <a:pPr>
              <a:buNone/>
            </a:pPr>
            <a:r>
              <a:rPr lang="de-DE" sz="1600" dirty="0"/>
              <a:t>im Bürgerlichen Recht                       im Strafrecht                      im Öffentlichen Recht</a:t>
            </a:r>
          </a:p>
          <a:p>
            <a:pPr>
              <a:buNone/>
            </a:pPr>
            <a:endParaRPr lang="de-DE" sz="1600" dirty="0"/>
          </a:p>
          <a:p>
            <a:pPr>
              <a:buNone/>
            </a:pPr>
            <a:r>
              <a:rPr lang="de-DE" sz="1600" dirty="0"/>
              <a:t>      Eine Übung besteht, wer eine Klausur und eine dazu gehörige Hausarbeit besteht.</a:t>
            </a:r>
          </a:p>
          <a:p>
            <a:pPr>
              <a:buNone/>
            </a:pPr>
            <a:endParaRPr lang="de-DE" sz="1600" dirty="0"/>
          </a:p>
          <a:p>
            <a:pPr>
              <a:buNone/>
            </a:pPr>
            <a:r>
              <a:rPr lang="de-DE" sz="1800" b="1" dirty="0"/>
              <a:t>  Bürgerliches Recht                   Strafrecht                      Öffentliches Recht</a:t>
            </a:r>
          </a:p>
          <a:p>
            <a:pPr>
              <a:buNone/>
            </a:pPr>
            <a:r>
              <a:rPr lang="de-DE" sz="1200" dirty="0"/>
              <a:t>1 Hausarbeit mit mind. 4 Punkten               1 Hausarbeit mit mind. 4 Punkten               1 Hausarbeit mit mind. 4 Punkten</a:t>
            </a:r>
          </a:p>
          <a:p>
            <a:pPr>
              <a:buNone/>
            </a:pPr>
            <a:r>
              <a:rPr lang="de-DE" sz="1200" dirty="0"/>
              <a:t>1 Klausur mit mind. 4 Punkten                    1 Klausur mit mind. 4 Punkten                    1 Klausur mit mind. 4 Punkten</a:t>
            </a:r>
          </a:p>
          <a:p>
            <a:pPr>
              <a:buNone/>
            </a:pPr>
            <a:endParaRPr lang="de-DE" sz="1200" dirty="0"/>
          </a:p>
          <a:p>
            <a:pPr>
              <a:buNone/>
            </a:pPr>
            <a:r>
              <a:rPr lang="de-DE" sz="1200" dirty="0"/>
              <a:t>= </a:t>
            </a:r>
            <a:r>
              <a:rPr lang="de-DE" sz="1200" i="1" dirty="0"/>
              <a:t>1 kl. Schein im Bürgerlichen Recht</a:t>
            </a:r>
            <a:r>
              <a:rPr lang="de-DE" sz="1200" dirty="0"/>
              <a:t>         = </a:t>
            </a:r>
            <a:r>
              <a:rPr lang="de-DE" sz="1200" i="1" dirty="0"/>
              <a:t>1 kl. Schein im Strafrecht</a:t>
            </a:r>
            <a:r>
              <a:rPr lang="de-DE" sz="1200" dirty="0"/>
              <a:t>                       = </a:t>
            </a:r>
            <a:r>
              <a:rPr lang="de-DE" sz="1200" i="1" dirty="0"/>
              <a:t>1 kl. Schein im Öffentlichen Recht</a:t>
            </a:r>
          </a:p>
          <a:p>
            <a:pPr>
              <a:buNone/>
            </a:pPr>
            <a:endParaRPr lang="de-DE" sz="1400" dirty="0"/>
          </a:p>
          <a:p>
            <a:pPr>
              <a:buNone/>
            </a:pPr>
            <a:endParaRPr lang="de-DE" sz="1400" dirty="0"/>
          </a:p>
          <a:p>
            <a:pPr>
              <a:buNone/>
            </a:pPr>
            <a:r>
              <a:rPr lang="de-DE" sz="1400" dirty="0"/>
              <a:t>      Es werden nach Möglichkeit in jedem Semester alle drei kleinen Übungen angeboten. In jeder Übung werden 2 Hausarbeiten und 3 Klausuren gestellt. Die erste Hausarbeit wird i.d.R. schon zum Beginn der Semesterferien ausgegeben, die dem Semester, in dem die Übung stattfindet, vorausgehen. Die zweite Hausarbeit wird dann in den Semesterferien gestellt, die auf das Semester folgen.</a:t>
            </a:r>
          </a:p>
          <a:p>
            <a:pPr>
              <a:buNone/>
            </a:pPr>
            <a:endParaRPr lang="de-DE" sz="1200" dirty="0"/>
          </a:p>
          <a:p>
            <a:pPr>
              <a:buNone/>
            </a:pPr>
            <a:r>
              <a:rPr lang="de-DE" sz="1200" dirty="0"/>
              <a:t> </a:t>
            </a:r>
          </a:p>
          <a:p>
            <a:pPr>
              <a:buNone/>
            </a:pPr>
            <a:endParaRPr lang="de-DE"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8229600" cy="980728"/>
          </a:xfrm>
        </p:spPr>
        <p:txBody>
          <a:bodyPr/>
          <a:lstStyle/>
          <a:p>
            <a:pPr algn="ctr"/>
            <a:r>
              <a:rPr lang="de-DE" b="1" dirty="0"/>
              <a:t>Anmeldung</a:t>
            </a:r>
          </a:p>
        </p:txBody>
      </p:sp>
      <p:sp>
        <p:nvSpPr>
          <p:cNvPr id="3" name="Inhaltsplatzhalter 2"/>
          <p:cNvSpPr>
            <a:spLocks noGrp="1"/>
          </p:cNvSpPr>
          <p:nvPr>
            <p:ph idx="1"/>
          </p:nvPr>
        </p:nvSpPr>
        <p:spPr>
          <a:xfrm>
            <a:off x="467544" y="980728"/>
            <a:ext cx="8229600" cy="4176464"/>
          </a:xfrm>
        </p:spPr>
        <p:txBody>
          <a:bodyPr/>
          <a:lstStyle/>
          <a:p>
            <a:pPr>
              <a:buNone/>
            </a:pPr>
            <a:r>
              <a:rPr lang="de-DE" dirty="0"/>
              <a:t>Die Zulassung erfolgt i.d.R. durch </a:t>
            </a:r>
            <a:r>
              <a:rPr lang="de-DE" b="1" u="sng" dirty="0"/>
              <a:t>Anmeldung via Marvin</a:t>
            </a:r>
          </a:p>
          <a:p>
            <a:endParaRPr lang="de-DE" dirty="0"/>
          </a:p>
          <a:p>
            <a:pPr>
              <a:buNone/>
            </a:pPr>
            <a:r>
              <a:rPr lang="de-DE" dirty="0"/>
              <a:t>► Anmeldung zur entsprechenden Zwischenprüfungsleistung während der Anmeldefrist (im Wintersemester Oktober, im Sommersemester April). Eine Anmeldung gilt immer nur für das entsprechende Semester.</a:t>
            </a:r>
          </a:p>
          <a:p>
            <a:pPr>
              <a:buNone/>
            </a:pPr>
            <a:endParaRPr lang="de-DE" dirty="0"/>
          </a:p>
          <a:p>
            <a:pPr>
              <a:buNone/>
            </a:pPr>
            <a:r>
              <a:rPr lang="de-DE" b="1" u="sng" dirty="0"/>
              <a:t>Rücktritt: </a:t>
            </a:r>
          </a:p>
          <a:p>
            <a:pPr>
              <a:buNone/>
            </a:pPr>
            <a:r>
              <a:rPr lang="de-DE" dirty="0"/>
              <a:t>► Frist: bis zum letzten Werktag vor Ausgabe der ersten Aufsichtsarbeit (= Klausur)</a:t>
            </a:r>
          </a:p>
          <a:p>
            <a:pPr>
              <a:buNone/>
            </a:pPr>
            <a:endParaRPr lang="de-DE" dirty="0"/>
          </a:p>
          <a:p>
            <a:r>
              <a:rPr lang="de-DE" b="1" dirty="0"/>
              <a:t>! Wer sich nicht innerhalb der Frist anmeldet, wird nicht zugelassen !</a:t>
            </a:r>
          </a:p>
          <a:p>
            <a:r>
              <a:rPr lang="de-DE" b="1" dirty="0"/>
              <a:t>! Wer sich anmeldet, aber nicht antritt, verschenkt seinen ersten Versuch !</a:t>
            </a:r>
          </a:p>
          <a:p>
            <a:pPr>
              <a:buNone/>
            </a:pP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t>Nichtbestehen</a:t>
            </a:r>
          </a:p>
        </p:txBody>
      </p:sp>
      <p:sp>
        <p:nvSpPr>
          <p:cNvPr id="3" name="Inhaltsplatzhalter 2"/>
          <p:cNvSpPr>
            <a:spLocks noGrp="1"/>
          </p:cNvSpPr>
          <p:nvPr>
            <p:ph idx="1"/>
          </p:nvPr>
        </p:nvSpPr>
        <p:spPr>
          <a:xfrm>
            <a:off x="323528" y="1628800"/>
            <a:ext cx="8229600" cy="4049713"/>
          </a:xfrm>
        </p:spPr>
        <p:txBody>
          <a:bodyPr/>
          <a:lstStyle/>
          <a:p>
            <a:r>
              <a:rPr lang="de-DE" dirty="0"/>
              <a:t>Kleiner Schein </a:t>
            </a:r>
            <a:r>
              <a:rPr lang="de-DE" b="1" dirty="0"/>
              <a:t>einmal nicht bestanden: </a:t>
            </a:r>
          </a:p>
          <a:p>
            <a:pPr>
              <a:buNone/>
            </a:pPr>
            <a:r>
              <a:rPr lang="de-DE" dirty="0"/>
              <a:t>► </a:t>
            </a:r>
            <a:r>
              <a:rPr lang="de-DE" u="sng" dirty="0"/>
              <a:t>ein Wiederholungsversuch</a:t>
            </a:r>
          </a:p>
          <a:p>
            <a:endParaRPr lang="de-DE" dirty="0"/>
          </a:p>
          <a:p>
            <a:r>
              <a:rPr lang="de-DE" dirty="0"/>
              <a:t>Kleiner Schein </a:t>
            </a:r>
            <a:r>
              <a:rPr lang="de-DE" b="1" dirty="0"/>
              <a:t>zweimal nicht bestanden: </a:t>
            </a:r>
          </a:p>
          <a:p>
            <a:pPr>
              <a:buNone/>
            </a:pPr>
            <a:r>
              <a:rPr lang="de-DE" dirty="0"/>
              <a:t>► Zwischenprüfung endgültig nicht bestanden</a:t>
            </a:r>
          </a:p>
          <a:p>
            <a:pPr>
              <a:buNone/>
            </a:pPr>
            <a:r>
              <a:rPr lang="de-DE" dirty="0"/>
              <a:t>► </a:t>
            </a:r>
            <a:r>
              <a:rPr lang="de-DE" b="1" dirty="0"/>
              <a:t>Zwangsexmatrikulation </a:t>
            </a:r>
          </a:p>
          <a:p>
            <a:endParaRPr lang="de-DE" dirty="0"/>
          </a:p>
          <a:p>
            <a:r>
              <a:rPr lang="de-DE" b="1" dirty="0"/>
              <a:t>Zwischenprüfung bis zum Ende des fünften Semesters nicht bestanden: </a:t>
            </a:r>
          </a:p>
          <a:p>
            <a:pPr>
              <a:buNone/>
            </a:pPr>
            <a:r>
              <a:rPr lang="de-DE" dirty="0"/>
              <a:t>► Zwischenprüfung endgültig nicht bestanden</a:t>
            </a:r>
          </a:p>
          <a:p>
            <a:pPr>
              <a:buNone/>
            </a:pPr>
            <a:r>
              <a:rPr lang="de-DE" dirty="0"/>
              <a:t>► </a:t>
            </a:r>
            <a:r>
              <a:rPr lang="de-DE" b="1" dirty="0"/>
              <a:t>Zwangsexmatrikulation</a:t>
            </a:r>
          </a:p>
          <a:p>
            <a:pPr>
              <a:buNone/>
            </a:pPr>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t>Bestehen</a:t>
            </a:r>
          </a:p>
        </p:txBody>
      </p:sp>
      <p:sp>
        <p:nvSpPr>
          <p:cNvPr id="3" name="Inhaltsplatzhalter 2"/>
          <p:cNvSpPr>
            <a:spLocks noGrp="1"/>
          </p:cNvSpPr>
          <p:nvPr>
            <p:ph idx="1"/>
          </p:nvPr>
        </p:nvSpPr>
        <p:spPr/>
        <p:txBody>
          <a:bodyPr/>
          <a:lstStyle/>
          <a:p>
            <a:r>
              <a:rPr lang="de-DE" dirty="0"/>
              <a:t>Hausarbeit und Klausur bestanden: </a:t>
            </a:r>
          </a:p>
          <a:p>
            <a:pPr>
              <a:buNone/>
            </a:pPr>
            <a:r>
              <a:rPr lang="de-DE" dirty="0"/>
              <a:t>►Zwischenprüfungsleistung bestanden </a:t>
            </a:r>
          </a:p>
          <a:p>
            <a:pPr>
              <a:buNone/>
            </a:pPr>
            <a:r>
              <a:rPr lang="de-DE" dirty="0"/>
              <a:t>    = Zulassungsvoraussetzung für die Übung für Fortgeschrittene im jeweiligen Fach ; Noten werden in MARVIN vermerkt.</a:t>
            </a:r>
          </a:p>
          <a:p>
            <a:endParaRPr lang="de-DE" dirty="0"/>
          </a:p>
          <a:p>
            <a:r>
              <a:rPr lang="de-DE" dirty="0"/>
              <a:t>3 Zwischenprüfungsleistungen bestanden:</a:t>
            </a:r>
          </a:p>
          <a:p>
            <a:pPr>
              <a:buNone/>
            </a:pPr>
            <a:r>
              <a:rPr lang="de-DE" dirty="0"/>
              <a:t>► Zwischenprüfungszeugnis (ausgestellt vom Zwischenprüfungsamt)</a:t>
            </a:r>
          </a:p>
          <a:p>
            <a:pPr>
              <a:buNone/>
            </a:pPr>
            <a:r>
              <a:rPr lang="de-DE" dirty="0"/>
              <a:t>	= Zulassungsvoraussetzung zur Ersten Prüfung</a:t>
            </a:r>
          </a:p>
          <a:p>
            <a:pPr>
              <a:buNone/>
            </a:pPr>
            <a:endParaRPr lang="de-DE" dirty="0"/>
          </a:p>
        </p:txBody>
      </p:sp>
    </p:spTree>
  </p:cSld>
  <p:clrMapOvr>
    <a:masterClrMapping/>
  </p:clrMapOvr>
</p:sld>
</file>

<file path=ppt/theme/theme1.xml><?xml version="1.0" encoding="utf-8"?>
<a:theme xmlns:a="http://schemas.openxmlformats.org/drawingml/2006/main" name="Geradlinig">
  <a:themeElements>
    <a:clrScheme name="Geradlinig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Geradlinig">
      <a:majorFont>
        <a:latin typeface="Times New Roman"/>
        <a:ea typeface=""/>
        <a:cs typeface="Times New Roman"/>
      </a:majorFont>
      <a:minorFont>
        <a:latin typeface="Times New Roman"/>
        <a:ea typeface=""/>
        <a:cs typeface="Times New Roma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3600" b="0" i="0" u="none" strike="noStrike" cap="none" normalizeH="0" baseline="0" smtClean="0">
            <a:ln>
              <a:noFill/>
            </a:ln>
            <a:solidFill>
              <a:schemeClr val="tx1"/>
            </a:solidFill>
            <a:effectLst/>
            <a:latin typeface="Arial"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3600" b="0" i="0" u="none" strike="noStrike" cap="none" normalizeH="0" baseline="0" smtClean="0">
            <a:ln>
              <a:noFill/>
            </a:ln>
            <a:solidFill>
              <a:schemeClr val="tx1"/>
            </a:solidFill>
            <a:effectLst/>
            <a:latin typeface="Arial" charset="0"/>
            <a:cs typeface="Times New Roman" charset="0"/>
          </a:defRPr>
        </a:defPPr>
      </a:lstStyle>
    </a:lnDef>
  </a:objectDefaults>
  <a:extraClrSchemeLst>
    <a:extraClrScheme>
      <a:clrScheme name="Geradlinig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Geradlinig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Geradlinig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Geradlinig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b01_praesentationsvorlage_4-3-format">
  <a:themeElements>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0_uniohneleu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_uniohneleu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_uniohneleu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_uniohneleu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_uniohneleu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_uniohneleu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_uniohneleu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_uniohneleu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_uniohneleu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_uniohneleu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_uniohneleu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_uniohneleu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allgemeine-praesentation_vorlage_16-9-format (3)</Template>
  <TotalTime>0</TotalTime>
  <Words>1473</Words>
  <Application>Microsoft Office PowerPoint</Application>
  <PresentationFormat>On-screen Show (4:3)</PresentationFormat>
  <Paragraphs>363</Paragraphs>
  <Slides>32</Slides>
  <Notes>18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40" baseType="lpstr">
      <vt:lpstr>Arial</vt:lpstr>
      <vt:lpstr>Calibri</vt:lpstr>
      <vt:lpstr>Times New Roman</vt:lpstr>
      <vt:lpstr>Wingdings</vt:lpstr>
      <vt:lpstr>Geradlinig</vt:lpstr>
      <vt:lpstr>fb01_praesentationsvorlage_4-3-format</vt:lpstr>
      <vt:lpstr>Image</vt:lpstr>
      <vt:lpstr>Bitmap</vt:lpstr>
      <vt:lpstr>Einführungsveranstaltung</vt:lpstr>
      <vt:lpstr>Die Ausbildung zum Juristen</vt:lpstr>
      <vt:lpstr>Das Studium im Überblick:</vt:lpstr>
      <vt:lpstr>Praktische Studienzeit</vt:lpstr>
      <vt:lpstr>Um die Zulassungsvoraussetzungen zur ersten Prüfung zu erfüllen, sind in den ersten vier Semester nachzuweisen:    </vt:lpstr>
      <vt:lpstr>Zwischenprüfung</vt:lpstr>
      <vt:lpstr>Anmeldung</vt:lpstr>
      <vt:lpstr>Nichtbestehen</vt:lpstr>
      <vt:lpstr>Bestehen</vt:lpstr>
      <vt:lpstr>Reihenfolge  (Empfehlung) </vt:lpstr>
      <vt:lpstr>PowerPoint Presentation</vt:lpstr>
      <vt:lpstr>Schwerpunktbereiche</vt:lpstr>
      <vt:lpstr>Zusatzangebote</vt:lpstr>
      <vt:lpstr>Noch Fragen ?</vt:lpstr>
      <vt:lpstr>Studienjahr im Ausland LLP/Erasmus+</vt:lpstr>
      <vt:lpstr>Warum ins Ausland?</vt:lpstr>
      <vt:lpstr>Fachliche Weiterbildung</vt:lpstr>
      <vt:lpstr>Sprache</vt:lpstr>
      <vt:lpstr>Persönliche Erfahrung</vt:lpstr>
      <vt:lpstr>Welches ist das richtige Land für mich?</vt:lpstr>
      <vt:lpstr>Das Angebot in Marburg:</vt:lpstr>
      <vt:lpstr>Frankreich</vt:lpstr>
      <vt:lpstr>Frankreich – Paris Université Paris-Sud XI</vt:lpstr>
      <vt:lpstr>Irland</vt:lpstr>
      <vt:lpstr>Irland – Dublin University of Dublin / Trinity College</vt:lpstr>
      <vt:lpstr>Italien</vt:lpstr>
      <vt:lpstr>Italien – Bologna Università di Bologna</vt:lpstr>
      <vt:lpstr>Finanzielle Unterstützung</vt:lpstr>
      <vt:lpstr>Bewerbung</vt:lpstr>
      <vt:lpstr>Anrechnung von im Ausland erbrachten Studienleistungen</vt:lpstr>
      <vt:lpstr>Auswirkungen des Auslands-studiums auf den Freischuss </vt:lpstr>
      <vt:lpstr>Detailinformationen</vt:lpstr>
    </vt:vector>
  </TitlesOfParts>
  <Company>Philipps-Universität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 Helms</dc:creator>
  <cp:lastModifiedBy>Auslandsstudienberatung</cp:lastModifiedBy>
  <cp:revision>917</cp:revision>
  <cp:lastPrinted>2023-10-10T08:51:41Z</cp:lastPrinted>
  <dcterms:created xsi:type="dcterms:W3CDTF">2020-03-31T16:05:21Z</dcterms:created>
  <dcterms:modified xsi:type="dcterms:W3CDTF">2024-04-16T12:48:55Z</dcterms:modified>
</cp:coreProperties>
</file>